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3" r:id="rId1"/>
  </p:sldMasterIdLst>
  <p:notesMasterIdLst>
    <p:notesMasterId r:id="rId31"/>
  </p:notesMasterIdLst>
  <p:sldIdLst>
    <p:sldId id="256" r:id="rId2"/>
    <p:sldId id="340" r:id="rId3"/>
    <p:sldId id="342" r:id="rId4"/>
    <p:sldId id="260" r:id="rId5"/>
    <p:sldId id="257" r:id="rId6"/>
    <p:sldId id="356" r:id="rId7"/>
    <p:sldId id="335" r:id="rId8"/>
    <p:sldId id="258" r:id="rId9"/>
    <p:sldId id="336" r:id="rId10"/>
    <p:sldId id="338" r:id="rId11"/>
    <p:sldId id="349" r:id="rId12"/>
    <p:sldId id="337" r:id="rId13"/>
    <p:sldId id="261" r:id="rId14"/>
    <p:sldId id="339" r:id="rId15"/>
    <p:sldId id="341" r:id="rId16"/>
    <p:sldId id="343" r:id="rId17"/>
    <p:sldId id="344" r:id="rId18"/>
    <p:sldId id="262" r:id="rId19"/>
    <p:sldId id="350" r:id="rId20"/>
    <p:sldId id="351" r:id="rId21"/>
    <p:sldId id="352" r:id="rId22"/>
    <p:sldId id="353" r:id="rId23"/>
    <p:sldId id="355" r:id="rId24"/>
    <p:sldId id="354" r:id="rId25"/>
    <p:sldId id="348" r:id="rId26"/>
    <p:sldId id="345" r:id="rId27"/>
    <p:sldId id="346" r:id="rId28"/>
    <p:sldId id="259" r:id="rId29"/>
    <p:sldId id="347" r:id="rId3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33DB6FA-DB9B-4439-8DB3-EBEB4D2FC5EF}">
  <a:tblStyle styleId="{833DB6FA-DB9B-4439-8DB3-EBEB4D2FC5E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785" autoAdjust="0"/>
  </p:normalViewPr>
  <p:slideViewPr>
    <p:cSldViewPr>
      <p:cViewPr varScale="1">
        <p:scale>
          <a:sx n="101" d="100"/>
          <a:sy n="101" d="100"/>
        </p:scale>
        <p:origin x="922" y="77"/>
      </p:cViewPr>
      <p:guideLst>
        <p:guide orient="horz" pos="1620"/>
        <p:guide pos="2880"/>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51862725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0468235e21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0468235e21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0468235e21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0468235e21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7145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0468235e21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0468235e21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0468235e21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0468235e21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0468235e21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0468235e21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0468235e21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0468235e21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0468235e21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0468235e21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0468235e21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0468235e21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0468235e21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0468235e21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0468235e21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0468235e21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2061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0468235e21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0468235e21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0468235e21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0468235e21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17139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0468235e21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0468235e21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9615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0468235e21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0468235e21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15116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0468235e21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0468235e21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14882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0468235e21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0468235e21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11556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0468235e21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0468235e21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3633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0468235e21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0468235e21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0468235e21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0468235e21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fc927759d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fc927759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104a664e7cd_0_10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104a664e7cd_0_10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5944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0468235e21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0468235e21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0468235e21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0468235e21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0468235e21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0468235e21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0468235e21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0468235e21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5555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0468235e21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0468235e21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0468235e21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0468235e21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0468235e21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0468235e21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1.png"/><Relationship Id="rId9"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pn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90000"/>
          </a:blip>
          <a:stretch>
            <a:fillRect/>
          </a:stretch>
        </p:blipFill>
        <p:spPr>
          <a:xfrm>
            <a:off x="1412800" y="950513"/>
            <a:ext cx="463951" cy="463651"/>
          </a:xfrm>
          <a:prstGeom prst="rect">
            <a:avLst/>
          </a:prstGeom>
          <a:noFill/>
          <a:ln>
            <a:noFill/>
          </a:ln>
        </p:spPr>
      </p:pic>
      <p:pic>
        <p:nvPicPr>
          <p:cNvPr id="10" name="Google Shape;10;p2"/>
          <p:cNvPicPr preferRelativeResize="0"/>
          <p:nvPr/>
        </p:nvPicPr>
        <p:blipFill>
          <a:blip r:embed="rId3">
            <a:alphaModFix/>
          </a:blip>
          <a:stretch>
            <a:fillRect/>
          </a:stretch>
        </p:blipFill>
        <p:spPr>
          <a:xfrm rot="-988717">
            <a:off x="822228" y="-1810220"/>
            <a:ext cx="2312592" cy="2721948"/>
          </a:xfrm>
          <a:prstGeom prst="rect">
            <a:avLst/>
          </a:prstGeom>
          <a:noFill/>
          <a:ln>
            <a:noFill/>
          </a:ln>
        </p:spPr>
      </p:pic>
      <p:pic>
        <p:nvPicPr>
          <p:cNvPr id="11" name="Google Shape;11;p2"/>
          <p:cNvPicPr preferRelativeResize="0"/>
          <p:nvPr/>
        </p:nvPicPr>
        <p:blipFill>
          <a:blip r:embed="rId4">
            <a:alphaModFix amt="90000"/>
          </a:blip>
          <a:stretch>
            <a:fillRect/>
          </a:stretch>
        </p:blipFill>
        <p:spPr>
          <a:xfrm>
            <a:off x="-542475" y="516787"/>
            <a:ext cx="1299899" cy="3150515"/>
          </a:xfrm>
          <a:prstGeom prst="rect">
            <a:avLst/>
          </a:prstGeom>
          <a:noFill/>
          <a:ln>
            <a:noFill/>
          </a:ln>
        </p:spPr>
      </p:pic>
      <p:pic>
        <p:nvPicPr>
          <p:cNvPr id="12" name="Google Shape;12;p2"/>
          <p:cNvPicPr preferRelativeResize="0"/>
          <p:nvPr/>
        </p:nvPicPr>
        <p:blipFill>
          <a:blip r:embed="rId5">
            <a:alphaModFix/>
          </a:blip>
          <a:stretch>
            <a:fillRect/>
          </a:stretch>
        </p:blipFill>
        <p:spPr>
          <a:xfrm>
            <a:off x="287350" y="218700"/>
            <a:ext cx="1364252" cy="1284150"/>
          </a:xfrm>
          <a:prstGeom prst="rect">
            <a:avLst/>
          </a:prstGeom>
          <a:noFill/>
          <a:ln>
            <a:noFill/>
          </a:ln>
        </p:spPr>
      </p:pic>
      <p:pic>
        <p:nvPicPr>
          <p:cNvPr id="13" name="Google Shape;13;p2"/>
          <p:cNvPicPr preferRelativeResize="0"/>
          <p:nvPr/>
        </p:nvPicPr>
        <p:blipFill>
          <a:blip r:embed="rId6">
            <a:alphaModFix/>
          </a:blip>
          <a:stretch>
            <a:fillRect/>
          </a:stretch>
        </p:blipFill>
        <p:spPr>
          <a:xfrm rot="6720464">
            <a:off x="7277528" y="4009146"/>
            <a:ext cx="2045209" cy="3422089"/>
          </a:xfrm>
          <a:prstGeom prst="rect">
            <a:avLst/>
          </a:prstGeom>
          <a:noFill/>
          <a:ln>
            <a:noFill/>
          </a:ln>
        </p:spPr>
      </p:pic>
      <p:pic>
        <p:nvPicPr>
          <p:cNvPr id="14" name="Google Shape;14;p2"/>
          <p:cNvPicPr preferRelativeResize="0"/>
          <p:nvPr/>
        </p:nvPicPr>
        <p:blipFill>
          <a:blip r:embed="rId7">
            <a:alphaModFix amt="90000"/>
          </a:blip>
          <a:stretch>
            <a:fillRect/>
          </a:stretch>
        </p:blipFill>
        <p:spPr>
          <a:xfrm rot="3431264">
            <a:off x="8075797" y="1897397"/>
            <a:ext cx="2003749" cy="2411154"/>
          </a:xfrm>
          <a:prstGeom prst="rect">
            <a:avLst/>
          </a:prstGeom>
          <a:noFill/>
          <a:ln>
            <a:noFill/>
          </a:ln>
        </p:spPr>
      </p:pic>
      <p:pic>
        <p:nvPicPr>
          <p:cNvPr id="15" name="Google Shape;15;p2"/>
          <p:cNvPicPr preferRelativeResize="0"/>
          <p:nvPr/>
        </p:nvPicPr>
        <p:blipFill>
          <a:blip r:embed="rId8">
            <a:alphaModFix/>
          </a:blip>
          <a:stretch>
            <a:fillRect/>
          </a:stretch>
        </p:blipFill>
        <p:spPr>
          <a:xfrm rot="-4979417">
            <a:off x="7775250" y="3599550"/>
            <a:ext cx="1679200" cy="1465800"/>
          </a:xfrm>
          <a:prstGeom prst="rect">
            <a:avLst/>
          </a:prstGeom>
          <a:noFill/>
          <a:ln>
            <a:noFill/>
          </a:ln>
        </p:spPr>
      </p:pic>
      <p:pic>
        <p:nvPicPr>
          <p:cNvPr id="16" name="Google Shape;16;p2"/>
          <p:cNvPicPr preferRelativeResize="0"/>
          <p:nvPr/>
        </p:nvPicPr>
        <p:blipFill>
          <a:blip r:embed="rId9">
            <a:alphaModFix amt="90000"/>
          </a:blip>
          <a:stretch>
            <a:fillRect/>
          </a:stretch>
        </p:blipFill>
        <p:spPr>
          <a:xfrm>
            <a:off x="8115825" y="2995425"/>
            <a:ext cx="463951" cy="463348"/>
          </a:xfrm>
          <a:prstGeom prst="rect">
            <a:avLst/>
          </a:prstGeom>
          <a:noFill/>
          <a:ln>
            <a:noFill/>
          </a:ln>
        </p:spPr>
      </p:pic>
      <p:sp>
        <p:nvSpPr>
          <p:cNvPr id="17" name="Google Shape;17;p2"/>
          <p:cNvSpPr txBox="1">
            <a:spLocks noGrp="1"/>
          </p:cNvSpPr>
          <p:nvPr>
            <p:ph type="ctrTitle"/>
          </p:nvPr>
        </p:nvSpPr>
        <p:spPr>
          <a:xfrm>
            <a:off x="1283250" y="1099325"/>
            <a:ext cx="6577500" cy="2248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200"/>
              <a:buNone/>
              <a:defRPr sz="4500"/>
            </a:lvl1pPr>
            <a:lvl2pPr lvl="1" algn="ctr" rtl="0">
              <a:spcBef>
                <a:spcPts val="20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8" name="Google Shape;18;p2"/>
          <p:cNvSpPr txBox="1">
            <a:spLocks noGrp="1"/>
          </p:cNvSpPr>
          <p:nvPr>
            <p:ph type="subTitle" idx="1"/>
          </p:nvPr>
        </p:nvSpPr>
        <p:spPr>
          <a:xfrm>
            <a:off x="2723400" y="3653400"/>
            <a:ext cx="3697200" cy="326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latin typeface="Archivo"/>
                <a:ea typeface="Archivo"/>
                <a:cs typeface="Archivo"/>
                <a:sym typeface="Archivo"/>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transition advClick="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274"/>
        <p:cNvGrpSpPr/>
        <p:nvPr/>
      </p:nvGrpSpPr>
      <p:grpSpPr>
        <a:xfrm>
          <a:off x="0" y="0"/>
          <a:ext cx="0" cy="0"/>
          <a:chOff x="0" y="0"/>
          <a:chExt cx="0" cy="0"/>
        </a:xfrm>
      </p:grpSpPr>
      <p:pic>
        <p:nvPicPr>
          <p:cNvPr id="275" name="Google Shape;275;p33"/>
          <p:cNvPicPr preferRelativeResize="0"/>
          <p:nvPr/>
        </p:nvPicPr>
        <p:blipFill>
          <a:blip r:embed="rId2">
            <a:alphaModFix/>
          </a:blip>
          <a:stretch>
            <a:fillRect/>
          </a:stretch>
        </p:blipFill>
        <p:spPr>
          <a:xfrm rot="5400007" flipH="1">
            <a:off x="6484698" y="2500885"/>
            <a:ext cx="2252700" cy="2651459"/>
          </a:xfrm>
          <a:prstGeom prst="rect">
            <a:avLst/>
          </a:prstGeom>
          <a:noFill/>
          <a:ln>
            <a:noFill/>
          </a:ln>
        </p:spPr>
      </p:pic>
      <p:pic>
        <p:nvPicPr>
          <p:cNvPr id="276" name="Google Shape;276;p33"/>
          <p:cNvPicPr preferRelativeResize="0"/>
          <p:nvPr/>
        </p:nvPicPr>
        <p:blipFill>
          <a:blip r:embed="rId3">
            <a:alphaModFix amt="90000"/>
          </a:blip>
          <a:stretch>
            <a:fillRect/>
          </a:stretch>
        </p:blipFill>
        <p:spPr>
          <a:xfrm flipH="1">
            <a:off x="6702870" y="2574715"/>
            <a:ext cx="463951" cy="463651"/>
          </a:xfrm>
          <a:prstGeom prst="rect">
            <a:avLst/>
          </a:prstGeom>
          <a:noFill/>
          <a:ln>
            <a:noFill/>
          </a:ln>
        </p:spPr>
      </p:pic>
    </p:spTree>
  </p:cSld>
  <p:clrMapOvr>
    <a:masterClrMapping/>
  </p:clrMapOvr>
  <p:transition advClick="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CUSTOM_8_1_1">
    <p:spTree>
      <p:nvGrpSpPr>
        <p:cNvPr id="1" name="Shape 277"/>
        <p:cNvGrpSpPr/>
        <p:nvPr/>
      </p:nvGrpSpPr>
      <p:grpSpPr>
        <a:xfrm>
          <a:off x="0" y="0"/>
          <a:ext cx="0" cy="0"/>
          <a:chOff x="0" y="0"/>
          <a:chExt cx="0" cy="0"/>
        </a:xfrm>
      </p:grpSpPr>
      <p:pic>
        <p:nvPicPr>
          <p:cNvPr id="278" name="Google Shape;278;p34"/>
          <p:cNvPicPr preferRelativeResize="0"/>
          <p:nvPr/>
        </p:nvPicPr>
        <p:blipFill>
          <a:blip r:embed="rId2">
            <a:alphaModFix/>
          </a:blip>
          <a:stretch>
            <a:fillRect/>
          </a:stretch>
        </p:blipFill>
        <p:spPr>
          <a:xfrm rot="5400000">
            <a:off x="-14242" y="4048853"/>
            <a:ext cx="2045209" cy="3422090"/>
          </a:xfrm>
          <a:prstGeom prst="rect">
            <a:avLst/>
          </a:prstGeom>
          <a:noFill/>
          <a:ln>
            <a:noFill/>
          </a:ln>
        </p:spPr>
      </p:pic>
      <p:pic>
        <p:nvPicPr>
          <p:cNvPr id="279" name="Google Shape;279;p34"/>
          <p:cNvPicPr preferRelativeResize="0"/>
          <p:nvPr/>
        </p:nvPicPr>
        <p:blipFill>
          <a:blip r:embed="rId3">
            <a:alphaModFix/>
          </a:blip>
          <a:stretch>
            <a:fillRect/>
          </a:stretch>
        </p:blipFill>
        <p:spPr>
          <a:xfrm rot="-7105164">
            <a:off x="-928123" y="-1064658"/>
            <a:ext cx="2312596" cy="2721952"/>
          </a:xfrm>
          <a:prstGeom prst="rect">
            <a:avLst/>
          </a:prstGeom>
          <a:noFill/>
          <a:ln>
            <a:noFill/>
          </a:ln>
        </p:spPr>
      </p:pic>
      <p:pic>
        <p:nvPicPr>
          <p:cNvPr id="280" name="Google Shape;280;p34"/>
          <p:cNvPicPr preferRelativeResize="0"/>
          <p:nvPr/>
        </p:nvPicPr>
        <p:blipFill>
          <a:blip r:embed="rId2">
            <a:alphaModFix/>
          </a:blip>
          <a:stretch>
            <a:fillRect/>
          </a:stretch>
        </p:blipFill>
        <p:spPr>
          <a:xfrm rot="5946662">
            <a:off x="4932934" y="-1874447"/>
            <a:ext cx="2045208" cy="3422088"/>
          </a:xfrm>
          <a:prstGeom prst="rect">
            <a:avLst/>
          </a:prstGeom>
          <a:noFill/>
          <a:ln>
            <a:noFill/>
          </a:ln>
        </p:spPr>
      </p:pic>
      <p:pic>
        <p:nvPicPr>
          <p:cNvPr id="281" name="Google Shape;281;p34"/>
          <p:cNvPicPr preferRelativeResize="0"/>
          <p:nvPr/>
        </p:nvPicPr>
        <p:blipFill>
          <a:blip r:embed="rId3">
            <a:alphaModFix/>
          </a:blip>
          <a:stretch>
            <a:fillRect/>
          </a:stretch>
        </p:blipFill>
        <p:spPr>
          <a:xfrm rot="-7105164">
            <a:off x="8397902" y="-2047008"/>
            <a:ext cx="2312596" cy="2721952"/>
          </a:xfrm>
          <a:prstGeom prst="rect">
            <a:avLst/>
          </a:prstGeom>
          <a:noFill/>
          <a:ln>
            <a:noFill/>
          </a:ln>
        </p:spPr>
      </p:pic>
      <p:pic>
        <p:nvPicPr>
          <p:cNvPr id="282" name="Google Shape;282;p34"/>
          <p:cNvPicPr preferRelativeResize="0"/>
          <p:nvPr/>
        </p:nvPicPr>
        <p:blipFill>
          <a:blip r:embed="rId4">
            <a:alphaModFix amt="90000"/>
          </a:blip>
          <a:stretch>
            <a:fillRect/>
          </a:stretch>
        </p:blipFill>
        <p:spPr>
          <a:xfrm rot="10800000">
            <a:off x="4206673" y="4401908"/>
            <a:ext cx="463951" cy="463651"/>
          </a:xfrm>
          <a:prstGeom prst="rect">
            <a:avLst/>
          </a:prstGeom>
          <a:noFill/>
          <a:ln>
            <a:noFill/>
          </a:ln>
        </p:spPr>
      </p:pic>
      <p:pic>
        <p:nvPicPr>
          <p:cNvPr id="283" name="Google Shape;283;p34"/>
          <p:cNvPicPr preferRelativeResize="0"/>
          <p:nvPr/>
        </p:nvPicPr>
        <p:blipFill>
          <a:blip r:embed="rId5">
            <a:alphaModFix amt="90000"/>
          </a:blip>
          <a:stretch>
            <a:fillRect/>
          </a:stretch>
        </p:blipFill>
        <p:spPr>
          <a:xfrm rot="10800000">
            <a:off x="545001" y="4394874"/>
            <a:ext cx="1299898" cy="1298199"/>
          </a:xfrm>
          <a:prstGeom prst="rect">
            <a:avLst/>
          </a:prstGeom>
          <a:noFill/>
          <a:ln>
            <a:noFill/>
          </a:ln>
        </p:spPr>
      </p:pic>
      <p:pic>
        <p:nvPicPr>
          <p:cNvPr id="284" name="Google Shape;284;p34"/>
          <p:cNvPicPr preferRelativeResize="0"/>
          <p:nvPr/>
        </p:nvPicPr>
        <p:blipFill>
          <a:blip r:embed="rId3">
            <a:alphaModFix/>
          </a:blip>
          <a:stretch>
            <a:fillRect/>
          </a:stretch>
        </p:blipFill>
        <p:spPr>
          <a:xfrm rot="-7105164">
            <a:off x="7321577" y="4208429"/>
            <a:ext cx="2312596" cy="2721952"/>
          </a:xfrm>
          <a:prstGeom prst="rect">
            <a:avLst/>
          </a:prstGeom>
          <a:noFill/>
          <a:ln>
            <a:noFill/>
          </a:ln>
        </p:spPr>
      </p:pic>
      <p:pic>
        <p:nvPicPr>
          <p:cNvPr id="285" name="Google Shape;285;p34"/>
          <p:cNvPicPr preferRelativeResize="0"/>
          <p:nvPr/>
        </p:nvPicPr>
        <p:blipFill>
          <a:blip r:embed="rId6">
            <a:alphaModFix amt="90000"/>
          </a:blip>
          <a:stretch>
            <a:fillRect/>
          </a:stretch>
        </p:blipFill>
        <p:spPr>
          <a:xfrm rot="-5400000">
            <a:off x="3303325" y="3871721"/>
            <a:ext cx="1299899" cy="3150515"/>
          </a:xfrm>
          <a:prstGeom prst="rect">
            <a:avLst/>
          </a:prstGeom>
          <a:noFill/>
          <a:ln>
            <a:noFill/>
          </a:ln>
        </p:spPr>
      </p:pic>
      <p:pic>
        <p:nvPicPr>
          <p:cNvPr id="286" name="Google Shape;286;p34"/>
          <p:cNvPicPr preferRelativeResize="0"/>
          <p:nvPr/>
        </p:nvPicPr>
        <p:blipFill>
          <a:blip r:embed="rId7">
            <a:alphaModFix/>
          </a:blip>
          <a:stretch>
            <a:fillRect/>
          </a:stretch>
        </p:blipFill>
        <p:spPr>
          <a:xfrm rot="10800000">
            <a:off x="1431285" y="-685477"/>
            <a:ext cx="1364252" cy="1284150"/>
          </a:xfrm>
          <a:prstGeom prst="rect">
            <a:avLst/>
          </a:prstGeom>
          <a:noFill/>
          <a:ln>
            <a:noFill/>
          </a:ln>
        </p:spPr>
      </p:pic>
      <p:pic>
        <p:nvPicPr>
          <p:cNvPr id="287" name="Google Shape;287;p34"/>
          <p:cNvPicPr preferRelativeResize="0"/>
          <p:nvPr/>
        </p:nvPicPr>
        <p:blipFill>
          <a:blip r:embed="rId8">
            <a:alphaModFix/>
          </a:blip>
          <a:stretch>
            <a:fillRect/>
          </a:stretch>
        </p:blipFill>
        <p:spPr>
          <a:xfrm rot="5820583">
            <a:off x="8201749" y="4441248"/>
            <a:ext cx="1679200" cy="1465800"/>
          </a:xfrm>
          <a:prstGeom prst="rect">
            <a:avLst/>
          </a:prstGeom>
          <a:noFill/>
          <a:ln>
            <a:noFill/>
          </a:ln>
        </p:spPr>
      </p:pic>
      <p:pic>
        <p:nvPicPr>
          <p:cNvPr id="288" name="Google Shape;288;p34"/>
          <p:cNvPicPr preferRelativeResize="0"/>
          <p:nvPr/>
        </p:nvPicPr>
        <p:blipFill>
          <a:blip r:embed="rId9">
            <a:alphaModFix amt="90000"/>
          </a:blip>
          <a:stretch>
            <a:fillRect/>
          </a:stretch>
        </p:blipFill>
        <p:spPr>
          <a:xfrm rot="-5400000">
            <a:off x="7316650" y="-929629"/>
            <a:ext cx="1892701" cy="2381000"/>
          </a:xfrm>
          <a:prstGeom prst="rect">
            <a:avLst/>
          </a:prstGeom>
          <a:noFill/>
          <a:ln>
            <a:noFill/>
          </a:ln>
        </p:spPr>
      </p:pic>
      <p:pic>
        <p:nvPicPr>
          <p:cNvPr id="289" name="Google Shape;289;p34"/>
          <p:cNvPicPr preferRelativeResize="0"/>
          <p:nvPr/>
        </p:nvPicPr>
        <p:blipFill>
          <a:blip r:embed="rId4">
            <a:alphaModFix amt="90000"/>
          </a:blip>
          <a:stretch>
            <a:fillRect/>
          </a:stretch>
        </p:blipFill>
        <p:spPr>
          <a:xfrm rot="10800000">
            <a:off x="8128148" y="514983"/>
            <a:ext cx="463951" cy="463651"/>
          </a:xfrm>
          <a:prstGeom prst="rect">
            <a:avLst/>
          </a:prstGeom>
          <a:noFill/>
          <a:ln>
            <a:noFill/>
          </a:ln>
        </p:spPr>
      </p:pic>
    </p:spTree>
  </p:cSld>
  <p:clrMapOvr>
    <a:masterClrMapping/>
  </p:clrMapOvr>
  <p:transition advClick="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2"/>
        <p:cNvGrpSpPr/>
        <p:nvPr/>
      </p:nvGrpSpPr>
      <p:grpSpPr>
        <a:xfrm>
          <a:off x="0" y="0"/>
          <a:ext cx="0" cy="0"/>
          <a:chOff x="0" y="0"/>
          <a:chExt cx="0" cy="0"/>
        </a:xfrm>
      </p:grpSpPr>
      <p:pic>
        <p:nvPicPr>
          <p:cNvPr id="43" name="Google Shape;43;p6"/>
          <p:cNvPicPr preferRelativeResize="0"/>
          <p:nvPr/>
        </p:nvPicPr>
        <p:blipFill>
          <a:blip r:embed="rId2">
            <a:alphaModFix/>
          </a:blip>
          <a:stretch>
            <a:fillRect/>
          </a:stretch>
        </p:blipFill>
        <p:spPr>
          <a:xfrm rot="514263">
            <a:off x="-983347" y="4028141"/>
            <a:ext cx="2312596" cy="2721953"/>
          </a:xfrm>
          <a:prstGeom prst="rect">
            <a:avLst/>
          </a:prstGeom>
          <a:noFill/>
          <a:ln>
            <a:noFill/>
          </a:ln>
        </p:spPr>
      </p:pic>
      <p:pic>
        <p:nvPicPr>
          <p:cNvPr id="44" name="Google Shape;44;p6"/>
          <p:cNvPicPr preferRelativeResize="0"/>
          <p:nvPr/>
        </p:nvPicPr>
        <p:blipFill>
          <a:blip r:embed="rId2">
            <a:alphaModFix/>
          </a:blip>
          <a:stretch>
            <a:fillRect/>
          </a:stretch>
        </p:blipFill>
        <p:spPr>
          <a:xfrm rot="5400000">
            <a:off x="8033429" y="3604667"/>
            <a:ext cx="2312595" cy="2721951"/>
          </a:xfrm>
          <a:prstGeom prst="rect">
            <a:avLst/>
          </a:prstGeom>
          <a:noFill/>
          <a:ln>
            <a:noFill/>
          </a:ln>
        </p:spPr>
      </p:pic>
      <p:sp>
        <p:nvSpPr>
          <p:cNvPr id="45" name="Google Shape;45;p6"/>
          <p:cNvSpPr txBox="1">
            <a:spLocks noGrp="1"/>
          </p:cNvSpPr>
          <p:nvPr>
            <p:ph type="title"/>
          </p:nvPr>
        </p:nvSpPr>
        <p:spPr>
          <a:xfrm>
            <a:off x="720000" y="540000"/>
            <a:ext cx="7704000" cy="47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b="1">
                <a:latin typeface="Archivo"/>
                <a:ea typeface="Archivo"/>
                <a:cs typeface="Archivo"/>
                <a:sym typeface="Archivo"/>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extLst>
      <p:ext uri="{BB962C8B-B14F-4D97-AF65-F5344CB8AC3E}">
        <p14:creationId xmlns:p14="http://schemas.microsoft.com/office/powerpoint/2010/main" val="3950329401"/>
      </p:ext>
    </p:extLst>
  </p:cSld>
  <p:clrMapOvr>
    <a:masterClrMapping/>
  </p:clrMapOvr>
  <p:transition advClick="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pic>
        <p:nvPicPr>
          <p:cNvPr id="20" name="Google Shape;20;p3"/>
          <p:cNvPicPr preferRelativeResize="0"/>
          <p:nvPr/>
        </p:nvPicPr>
        <p:blipFill>
          <a:blip r:embed="rId2">
            <a:alphaModFix/>
          </a:blip>
          <a:stretch>
            <a:fillRect/>
          </a:stretch>
        </p:blipFill>
        <p:spPr>
          <a:xfrm rot="7713228">
            <a:off x="-1222739" y="-1176868"/>
            <a:ext cx="2252699" cy="2651456"/>
          </a:xfrm>
          <a:prstGeom prst="rect">
            <a:avLst/>
          </a:prstGeom>
          <a:noFill/>
          <a:ln>
            <a:noFill/>
          </a:ln>
        </p:spPr>
      </p:pic>
      <p:pic>
        <p:nvPicPr>
          <p:cNvPr id="21" name="Google Shape;21;p3"/>
          <p:cNvPicPr preferRelativeResize="0"/>
          <p:nvPr/>
        </p:nvPicPr>
        <p:blipFill>
          <a:blip r:embed="rId3">
            <a:alphaModFix amt="90000"/>
          </a:blip>
          <a:stretch>
            <a:fillRect/>
          </a:stretch>
        </p:blipFill>
        <p:spPr>
          <a:xfrm>
            <a:off x="7267425" y="2711126"/>
            <a:ext cx="463951" cy="463651"/>
          </a:xfrm>
          <a:prstGeom prst="rect">
            <a:avLst/>
          </a:prstGeom>
          <a:noFill/>
          <a:ln>
            <a:noFill/>
          </a:ln>
        </p:spPr>
      </p:pic>
      <p:pic>
        <p:nvPicPr>
          <p:cNvPr id="22" name="Google Shape;22;p3"/>
          <p:cNvPicPr preferRelativeResize="0"/>
          <p:nvPr/>
        </p:nvPicPr>
        <p:blipFill>
          <a:blip r:embed="rId4">
            <a:alphaModFix/>
          </a:blip>
          <a:stretch>
            <a:fillRect/>
          </a:stretch>
        </p:blipFill>
        <p:spPr>
          <a:xfrm>
            <a:off x="1381675" y="657825"/>
            <a:ext cx="1364252" cy="1284150"/>
          </a:xfrm>
          <a:prstGeom prst="rect">
            <a:avLst/>
          </a:prstGeom>
          <a:noFill/>
          <a:ln>
            <a:noFill/>
          </a:ln>
        </p:spPr>
      </p:pic>
      <p:pic>
        <p:nvPicPr>
          <p:cNvPr id="23" name="Google Shape;23;p3"/>
          <p:cNvPicPr preferRelativeResize="0"/>
          <p:nvPr/>
        </p:nvPicPr>
        <p:blipFill>
          <a:blip r:embed="rId4">
            <a:alphaModFix/>
          </a:blip>
          <a:stretch>
            <a:fillRect/>
          </a:stretch>
        </p:blipFill>
        <p:spPr>
          <a:xfrm rot="2304511">
            <a:off x="7150477" y="2955599"/>
            <a:ext cx="1364249" cy="1284150"/>
          </a:xfrm>
          <a:prstGeom prst="rect">
            <a:avLst/>
          </a:prstGeom>
          <a:noFill/>
          <a:ln>
            <a:noFill/>
          </a:ln>
        </p:spPr>
      </p:pic>
      <p:pic>
        <p:nvPicPr>
          <p:cNvPr id="24" name="Google Shape;24;p3"/>
          <p:cNvPicPr preferRelativeResize="0"/>
          <p:nvPr/>
        </p:nvPicPr>
        <p:blipFill>
          <a:blip r:embed="rId5">
            <a:alphaModFix amt="90000"/>
          </a:blip>
          <a:stretch>
            <a:fillRect/>
          </a:stretch>
        </p:blipFill>
        <p:spPr>
          <a:xfrm rot="2062962" flipH="1">
            <a:off x="113350" y="-171601"/>
            <a:ext cx="1299900" cy="3150513"/>
          </a:xfrm>
          <a:prstGeom prst="rect">
            <a:avLst/>
          </a:prstGeom>
          <a:noFill/>
          <a:ln>
            <a:noFill/>
          </a:ln>
        </p:spPr>
      </p:pic>
      <p:pic>
        <p:nvPicPr>
          <p:cNvPr id="25" name="Google Shape;25;p3"/>
          <p:cNvPicPr preferRelativeResize="0"/>
          <p:nvPr/>
        </p:nvPicPr>
        <p:blipFill>
          <a:blip r:embed="rId2">
            <a:alphaModFix/>
          </a:blip>
          <a:stretch>
            <a:fillRect/>
          </a:stretch>
        </p:blipFill>
        <p:spPr>
          <a:xfrm rot="5150837">
            <a:off x="7617237" y="3582258"/>
            <a:ext cx="2252698" cy="2651456"/>
          </a:xfrm>
          <a:prstGeom prst="rect">
            <a:avLst/>
          </a:prstGeom>
          <a:noFill/>
          <a:ln>
            <a:noFill/>
          </a:ln>
        </p:spPr>
      </p:pic>
      <p:sp>
        <p:nvSpPr>
          <p:cNvPr id="26" name="Google Shape;26;p3"/>
          <p:cNvSpPr txBox="1">
            <a:spLocks noGrp="1"/>
          </p:cNvSpPr>
          <p:nvPr>
            <p:ph type="title"/>
          </p:nvPr>
        </p:nvSpPr>
        <p:spPr>
          <a:xfrm>
            <a:off x="2533900" y="2066376"/>
            <a:ext cx="4076400" cy="146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7" name="Google Shape;27;p3"/>
          <p:cNvSpPr txBox="1">
            <a:spLocks noGrp="1"/>
          </p:cNvSpPr>
          <p:nvPr>
            <p:ph type="title" idx="2" hasCustomPrompt="1"/>
          </p:nvPr>
        </p:nvSpPr>
        <p:spPr>
          <a:xfrm>
            <a:off x="4072900" y="1147100"/>
            <a:ext cx="998400" cy="57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000" b="1">
                <a:latin typeface="Archivo"/>
                <a:ea typeface="Archivo"/>
                <a:cs typeface="Archivo"/>
                <a:sym typeface="Archivo"/>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 name="Google Shape;28;p3"/>
          <p:cNvSpPr txBox="1">
            <a:spLocks noGrp="1"/>
          </p:cNvSpPr>
          <p:nvPr>
            <p:ph type="subTitle" idx="1"/>
          </p:nvPr>
        </p:nvSpPr>
        <p:spPr>
          <a:xfrm>
            <a:off x="2533900" y="3838250"/>
            <a:ext cx="4076400" cy="254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latin typeface="Archivo"/>
                <a:ea typeface="Archivo"/>
                <a:cs typeface="Archivo"/>
                <a:sym typeface="Archiv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transition advClick="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
        <p:cNvGrpSpPr/>
        <p:nvPr/>
      </p:nvGrpSpPr>
      <p:grpSpPr>
        <a:xfrm>
          <a:off x="0" y="0"/>
          <a:ext cx="0" cy="0"/>
          <a:chOff x="0" y="0"/>
          <a:chExt cx="0" cy="0"/>
        </a:xfrm>
      </p:grpSpPr>
      <p:pic>
        <p:nvPicPr>
          <p:cNvPr id="30" name="Google Shape;30;p4"/>
          <p:cNvPicPr preferRelativeResize="0"/>
          <p:nvPr/>
        </p:nvPicPr>
        <p:blipFill>
          <a:blip r:embed="rId2">
            <a:alphaModFix/>
          </a:blip>
          <a:stretch>
            <a:fillRect/>
          </a:stretch>
        </p:blipFill>
        <p:spPr>
          <a:xfrm rot="-2224320">
            <a:off x="7268828" y="-1484092"/>
            <a:ext cx="2312589" cy="2721944"/>
          </a:xfrm>
          <a:prstGeom prst="rect">
            <a:avLst/>
          </a:prstGeom>
          <a:noFill/>
          <a:ln>
            <a:noFill/>
          </a:ln>
        </p:spPr>
      </p:pic>
      <p:pic>
        <p:nvPicPr>
          <p:cNvPr id="31" name="Google Shape;31;p4"/>
          <p:cNvPicPr preferRelativeResize="0"/>
          <p:nvPr/>
        </p:nvPicPr>
        <p:blipFill>
          <a:blip r:embed="rId3">
            <a:alphaModFix/>
          </a:blip>
          <a:stretch>
            <a:fillRect/>
          </a:stretch>
        </p:blipFill>
        <p:spPr>
          <a:xfrm>
            <a:off x="7748800" y="4528000"/>
            <a:ext cx="1364252" cy="1284150"/>
          </a:xfrm>
          <a:prstGeom prst="rect">
            <a:avLst/>
          </a:prstGeom>
          <a:noFill/>
          <a:ln>
            <a:noFill/>
          </a:ln>
        </p:spPr>
      </p:pic>
      <p:sp>
        <p:nvSpPr>
          <p:cNvPr id="32" name="Google Shape;32;p4"/>
          <p:cNvSpPr txBox="1">
            <a:spLocks noGrp="1"/>
          </p:cNvSpPr>
          <p:nvPr>
            <p:ph type="title"/>
          </p:nvPr>
        </p:nvSpPr>
        <p:spPr>
          <a:xfrm>
            <a:off x="720000" y="540000"/>
            <a:ext cx="7704000" cy="47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b="1">
                <a:latin typeface="Archivo"/>
                <a:ea typeface="Archivo"/>
                <a:cs typeface="Archivo"/>
                <a:sym typeface="Archivo"/>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 name="Google Shape;33;p4"/>
          <p:cNvSpPr txBox="1">
            <a:spLocks noGrp="1"/>
          </p:cNvSpPr>
          <p:nvPr>
            <p:ph type="body" idx="1"/>
          </p:nvPr>
        </p:nvSpPr>
        <p:spPr>
          <a:xfrm>
            <a:off x="720000" y="1065525"/>
            <a:ext cx="7704000" cy="3537900"/>
          </a:xfrm>
          <a:prstGeom prst="rect">
            <a:avLst/>
          </a:prstGeom>
        </p:spPr>
        <p:txBody>
          <a:bodyPr spcFirstLastPara="1" wrap="square" lIns="91425" tIns="91425" rIns="91425" bIns="91425" anchor="ctr" anchorCtr="0">
            <a:noAutofit/>
          </a:bodyPr>
          <a:lstStyle>
            <a:lvl1pPr marL="457200" lvl="0" indent="-311150" rtl="0">
              <a:lnSpc>
                <a:spcPct val="100000"/>
              </a:lnSpc>
              <a:spcBef>
                <a:spcPts val="0"/>
              </a:spcBef>
              <a:spcAft>
                <a:spcPts val="0"/>
              </a:spcAft>
              <a:buSzPts val="1300"/>
              <a:buFont typeface="Archivo"/>
              <a:buAutoNum type="arabicPeriod"/>
              <a:defRPr sz="1200">
                <a:latin typeface="Archivo"/>
                <a:ea typeface="Archivo"/>
                <a:cs typeface="Archivo"/>
                <a:sym typeface="Archivo"/>
              </a:defRPr>
            </a:lvl1pPr>
            <a:lvl2pPr marL="914400" lvl="1" indent="-317500" rtl="0">
              <a:lnSpc>
                <a:spcPct val="115000"/>
              </a:lnSpc>
              <a:spcBef>
                <a:spcPts val="0"/>
              </a:spcBef>
              <a:spcAft>
                <a:spcPts val="0"/>
              </a:spcAft>
              <a:buSzPts val="1400"/>
              <a:buAutoNum type="alphaLcPeriod"/>
              <a:defRPr/>
            </a:lvl2pPr>
            <a:lvl3pPr marL="1371600" lvl="2" indent="-317500" rtl="0">
              <a:lnSpc>
                <a:spcPct val="115000"/>
              </a:lnSpc>
              <a:spcBef>
                <a:spcPts val="0"/>
              </a:spcBef>
              <a:spcAft>
                <a:spcPts val="0"/>
              </a:spcAft>
              <a:buSzPts val="1400"/>
              <a:buAutoNum type="romanLcPeriod"/>
              <a:defRPr/>
            </a:lvl3pPr>
            <a:lvl4pPr marL="1828800" lvl="3" indent="-317500" rtl="0">
              <a:lnSpc>
                <a:spcPct val="115000"/>
              </a:lnSpc>
              <a:spcBef>
                <a:spcPts val="0"/>
              </a:spcBef>
              <a:spcAft>
                <a:spcPts val="0"/>
              </a:spcAft>
              <a:buSzPts val="1400"/>
              <a:buAutoNum type="arabicPeriod"/>
              <a:defRPr/>
            </a:lvl4pPr>
            <a:lvl5pPr marL="2286000" lvl="4" indent="-317500" rtl="0">
              <a:lnSpc>
                <a:spcPct val="115000"/>
              </a:lnSpc>
              <a:spcBef>
                <a:spcPts val="0"/>
              </a:spcBef>
              <a:spcAft>
                <a:spcPts val="0"/>
              </a:spcAft>
              <a:buSzPts val="1400"/>
              <a:buAutoNum type="alphaLcPeriod"/>
              <a:defRPr/>
            </a:lvl5pPr>
            <a:lvl6pPr marL="2743200" lvl="5" indent="-317500" rtl="0">
              <a:lnSpc>
                <a:spcPct val="115000"/>
              </a:lnSpc>
              <a:spcBef>
                <a:spcPts val="0"/>
              </a:spcBef>
              <a:spcAft>
                <a:spcPts val="0"/>
              </a:spcAft>
              <a:buSzPts val="1400"/>
              <a:buAutoNum type="romanLcPeriod"/>
              <a:defRPr/>
            </a:lvl6pPr>
            <a:lvl7pPr marL="3200400" lvl="6" indent="-317500" rtl="0">
              <a:lnSpc>
                <a:spcPct val="115000"/>
              </a:lnSpc>
              <a:spcBef>
                <a:spcPts val="0"/>
              </a:spcBef>
              <a:spcAft>
                <a:spcPts val="0"/>
              </a:spcAft>
              <a:buSzPts val="1400"/>
              <a:buAutoNum type="arabicPeriod"/>
              <a:defRPr/>
            </a:lvl7pPr>
            <a:lvl8pPr marL="3657600" lvl="7" indent="-317500" rtl="0">
              <a:lnSpc>
                <a:spcPct val="115000"/>
              </a:lnSpc>
              <a:spcBef>
                <a:spcPts val="0"/>
              </a:spcBef>
              <a:spcAft>
                <a:spcPts val="0"/>
              </a:spcAft>
              <a:buSzPts val="1400"/>
              <a:buAutoNum type="alphaLcPeriod"/>
              <a:defRPr/>
            </a:lvl8pPr>
            <a:lvl9pPr marL="4114800" lvl="8" indent="-317500" rtl="0">
              <a:lnSpc>
                <a:spcPct val="115000"/>
              </a:lnSpc>
              <a:spcBef>
                <a:spcPts val="0"/>
              </a:spcBef>
              <a:spcAft>
                <a:spcPts val="0"/>
              </a:spcAft>
              <a:buSzPts val="1400"/>
              <a:buAutoNum type="romanLcPeriod"/>
              <a:defRPr/>
            </a:lvl9pPr>
          </a:lstStyle>
          <a:p>
            <a:endParaRPr/>
          </a:p>
        </p:txBody>
      </p:sp>
    </p:spTree>
  </p:cSld>
  <p:clrMapOvr>
    <a:masterClrMapping/>
  </p:clrMapOvr>
  <p:transition advClick="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4"/>
        <p:cNvGrpSpPr/>
        <p:nvPr/>
      </p:nvGrpSpPr>
      <p:grpSpPr>
        <a:xfrm>
          <a:off x="0" y="0"/>
          <a:ext cx="0" cy="0"/>
          <a:chOff x="0" y="0"/>
          <a:chExt cx="0" cy="0"/>
        </a:xfrm>
      </p:grpSpPr>
      <p:pic>
        <p:nvPicPr>
          <p:cNvPr id="65" name="Google Shape;65;p9"/>
          <p:cNvPicPr preferRelativeResize="0"/>
          <p:nvPr/>
        </p:nvPicPr>
        <p:blipFill>
          <a:blip r:embed="rId2">
            <a:alphaModFix/>
          </a:blip>
          <a:stretch>
            <a:fillRect/>
          </a:stretch>
        </p:blipFill>
        <p:spPr>
          <a:xfrm rot="-9811279" flipH="1">
            <a:off x="5382349" y="2844770"/>
            <a:ext cx="2252700" cy="2651457"/>
          </a:xfrm>
          <a:prstGeom prst="rect">
            <a:avLst/>
          </a:prstGeom>
          <a:noFill/>
          <a:ln>
            <a:noFill/>
          </a:ln>
        </p:spPr>
      </p:pic>
      <p:pic>
        <p:nvPicPr>
          <p:cNvPr id="66" name="Google Shape;66;p9"/>
          <p:cNvPicPr preferRelativeResize="0"/>
          <p:nvPr/>
        </p:nvPicPr>
        <p:blipFill>
          <a:blip r:embed="rId3">
            <a:alphaModFix amt="90000"/>
          </a:blip>
          <a:stretch>
            <a:fillRect/>
          </a:stretch>
        </p:blipFill>
        <p:spPr>
          <a:xfrm rot="-9098312" flipH="1">
            <a:off x="6759551" y="3313874"/>
            <a:ext cx="1299899" cy="3150511"/>
          </a:xfrm>
          <a:prstGeom prst="rect">
            <a:avLst/>
          </a:prstGeom>
          <a:noFill/>
          <a:ln>
            <a:noFill/>
          </a:ln>
        </p:spPr>
      </p:pic>
      <p:pic>
        <p:nvPicPr>
          <p:cNvPr id="67" name="Google Shape;67;p9"/>
          <p:cNvPicPr preferRelativeResize="0"/>
          <p:nvPr/>
        </p:nvPicPr>
        <p:blipFill>
          <a:blip r:embed="rId4">
            <a:alphaModFix/>
          </a:blip>
          <a:stretch>
            <a:fillRect/>
          </a:stretch>
        </p:blipFill>
        <p:spPr>
          <a:xfrm rot="6957294" flipH="1">
            <a:off x="6191268" y="-1406675"/>
            <a:ext cx="2045204" cy="3422086"/>
          </a:xfrm>
          <a:prstGeom prst="rect">
            <a:avLst/>
          </a:prstGeom>
          <a:noFill/>
          <a:ln>
            <a:noFill/>
          </a:ln>
        </p:spPr>
      </p:pic>
      <p:pic>
        <p:nvPicPr>
          <p:cNvPr id="68" name="Google Shape;68;p9"/>
          <p:cNvPicPr preferRelativeResize="0"/>
          <p:nvPr/>
        </p:nvPicPr>
        <p:blipFill>
          <a:blip r:embed="rId5">
            <a:alphaModFix amt="90000"/>
          </a:blip>
          <a:stretch>
            <a:fillRect/>
          </a:stretch>
        </p:blipFill>
        <p:spPr>
          <a:xfrm rot="852343" flipH="1">
            <a:off x="5363495" y="1679826"/>
            <a:ext cx="463951" cy="463651"/>
          </a:xfrm>
          <a:prstGeom prst="rect">
            <a:avLst/>
          </a:prstGeom>
          <a:noFill/>
          <a:ln>
            <a:noFill/>
          </a:ln>
        </p:spPr>
      </p:pic>
      <p:pic>
        <p:nvPicPr>
          <p:cNvPr id="69" name="Google Shape;69;p9"/>
          <p:cNvPicPr preferRelativeResize="0"/>
          <p:nvPr/>
        </p:nvPicPr>
        <p:blipFill>
          <a:blip r:embed="rId6">
            <a:alphaModFix/>
          </a:blip>
          <a:stretch>
            <a:fillRect/>
          </a:stretch>
        </p:blipFill>
        <p:spPr>
          <a:xfrm rot="5831751" flipH="1">
            <a:off x="5556904" y="450803"/>
            <a:ext cx="1679201" cy="1465800"/>
          </a:xfrm>
          <a:prstGeom prst="rect">
            <a:avLst/>
          </a:prstGeom>
          <a:noFill/>
          <a:ln>
            <a:noFill/>
          </a:ln>
        </p:spPr>
      </p:pic>
      <p:pic>
        <p:nvPicPr>
          <p:cNvPr id="70" name="Google Shape;70;p9"/>
          <p:cNvPicPr preferRelativeResize="0"/>
          <p:nvPr/>
        </p:nvPicPr>
        <p:blipFill>
          <a:blip r:embed="rId7">
            <a:alphaModFix amt="90000"/>
          </a:blip>
          <a:stretch>
            <a:fillRect/>
          </a:stretch>
        </p:blipFill>
        <p:spPr>
          <a:xfrm rot="9446706" flipH="1">
            <a:off x="6435599" y="972051"/>
            <a:ext cx="2003753" cy="2411145"/>
          </a:xfrm>
          <a:prstGeom prst="rect">
            <a:avLst/>
          </a:prstGeom>
          <a:noFill/>
          <a:ln>
            <a:noFill/>
          </a:ln>
        </p:spPr>
      </p:pic>
      <p:sp>
        <p:nvSpPr>
          <p:cNvPr id="71" name="Google Shape;71;p9"/>
          <p:cNvSpPr txBox="1">
            <a:spLocks noGrp="1"/>
          </p:cNvSpPr>
          <p:nvPr>
            <p:ph type="title"/>
          </p:nvPr>
        </p:nvSpPr>
        <p:spPr>
          <a:xfrm>
            <a:off x="720132" y="1461375"/>
            <a:ext cx="4094400" cy="725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2" name="Google Shape;72;p9"/>
          <p:cNvSpPr txBox="1">
            <a:spLocks noGrp="1"/>
          </p:cNvSpPr>
          <p:nvPr>
            <p:ph type="subTitle" idx="1"/>
          </p:nvPr>
        </p:nvSpPr>
        <p:spPr>
          <a:xfrm>
            <a:off x="720000" y="2297625"/>
            <a:ext cx="4094400" cy="1384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lt1"/>
                </a:solidFill>
                <a:latin typeface="Archivo"/>
                <a:ea typeface="Archivo"/>
                <a:cs typeface="Archivo"/>
                <a:sym typeface="Archiv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transition advClick="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00"/>
        <p:cNvGrpSpPr/>
        <p:nvPr/>
      </p:nvGrpSpPr>
      <p:grpSpPr>
        <a:xfrm>
          <a:off x="0" y="0"/>
          <a:ext cx="0" cy="0"/>
          <a:chOff x="0" y="0"/>
          <a:chExt cx="0" cy="0"/>
        </a:xfrm>
      </p:grpSpPr>
    </p:spTree>
  </p:cSld>
  <p:clrMapOvr>
    <a:masterClrMapping/>
  </p:clrMapOvr>
  <p:transition advClick="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01"/>
        <p:cNvGrpSpPr/>
        <p:nvPr/>
      </p:nvGrpSpPr>
      <p:grpSpPr>
        <a:xfrm>
          <a:off x="0" y="0"/>
          <a:ext cx="0" cy="0"/>
          <a:chOff x="0" y="0"/>
          <a:chExt cx="0" cy="0"/>
        </a:xfrm>
      </p:grpSpPr>
      <p:pic>
        <p:nvPicPr>
          <p:cNvPr id="102" name="Google Shape;102;p13"/>
          <p:cNvPicPr preferRelativeResize="0"/>
          <p:nvPr/>
        </p:nvPicPr>
        <p:blipFill>
          <a:blip r:embed="rId2">
            <a:alphaModFix/>
          </a:blip>
          <a:stretch>
            <a:fillRect/>
          </a:stretch>
        </p:blipFill>
        <p:spPr>
          <a:xfrm rot="-3422176">
            <a:off x="7991202" y="4334514"/>
            <a:ext cx="2312597" cy="2721954"/>
          </a:xfrm>
          <a:prstGeom prst="rect">
            <a:avLst/>
          </a:prstGeom>
          <a:noFill/>
          <a:ln>
            <a:noFill/>
          </a:ln>
        </p:spPr>
      </p:pic>
      <p:pic>
        <p:nvPicPr>
          <p:cNvPr id="103" name="Google Shape;103;p13"/>
          <p:cNvPicPr preferRelativeResize="0"/>
          <p:nvPr/>
        </p:nvPicPr>
        <p:blipFill>
          <a:blip r:embed="rId2">
            <a:alphaModFix/>
          </a:blip>
          <a:stretch>
            <a:fillRect/>
          </a:stretch>
        </p:blipFill>
        <p:spPr>
          <a:xfrm rot="1260085">
            <a:off x="6655226" y="-1263708"/>
            <a:ext cx="2312597" cy="2721953"/>
          </a:xfrm>
          <a:prstGeom prst="rect">
            <a:avLst/>
          </a:prstGeom>
          <a:noFill/>
          <a:ln>
            <a:noFill/>
          </a:ln>
        </p:spPr>
      </p:pic>
      <p:pic>
        <p:nvPicPr>
          <p:cNvPr id="104" name="Google Shape;104;p13"/>
          <p:cNvPicPr preferRelativeResize="0"/>
          <p:nvPr/>
        </p:nvPicPr>
        <p:blipFill>
          <a:blip r:embed="rId3">
            <a:alphaModFix amt="90000"/>
          </a:blip>
          <a:stretch>
            <a:fillRect/>
          </a:stretch>
        </p:blipFill>
        <p:spPr>
          <a:xfrm>
            <a:off x="8172525" y="-949963"/>
            <a:ext cx="1299899" cy="3150515"/>
          </a:xfrm>
          <a:prstGeom prst="rect">
            <a:avLst/>
          </a:prstGeom>
          <a:noFill/>
          <a:ln>
            <a:noFill/>
          </a:ln>
        </p:spPr>
      </p:pic>
      <p:pic>
        <p:nvPicPr>
          <p:cNvPr id="105" name="Google Shape;105;p13"/>
          <p:cNvPicPr preferRelativeResize="0"/>
          <p:nvPr/>
        </p:nvPicPr>
        <p:blipFill>
          <a:blip r:embed="rId4">
            <a:alphaModFix amt="90000"/>
          </a:blip>
          <a:stretch>
            <a:fillRect/>
          </a:stretch>
        </p:blipFill>
        <p:spPr>
          <a:xfrm>
            <a:off x="7563000" y="-373998"/>
            <a:ext cx="743450" cy="743001"/>
          </a:xfrm>
          <a:prstGeom prst="rect">
            <a:avLst/>
          </a:prstGeom>
          <a:noFill/>
          <a:ln>
            <a:noFill/>
          </a:ln>
        </p:spPr>
      </p:pic>
      <p:pic>
        <p:nvPicPr>
          <p:cNvPr id="106" name="Google Shape;106;p13"/>
          <p:cNvPicPr preferRelativeResize="0"/>
          <p:nvPr/>
        </p:nvPicPr>
        <p:blipFill>
          <a:blip r:embed="rId5">
            <a:alphaModFix/>
          </a:blip>
          <a:stretch>
            <a:fillRect/>
          </a:stretch>
        </p:blipFill>
        <p:spPr>
          <a:xfrm>
            <a:off x="8108175" y="4369000"/>
            <a:ext cx="1364252" cy="1284150"/>
          </a:xfrm>
          <a:prstGeom prst="rect">
            <a:avLst/>
          </a:prstGeom>
          <a:noFill/>
          <a:ln>
            <a:noFill/>
          </a:ln>
        </p:spPr>
      </p:pic>
      <p:sp>
        <p:nvSpPr>
          <p:cNvPr id="107" name="Google Shape;107;p13"/>
          <p:cNvSpPr txBox="1">
            <a:spLocks noGrp="1"/>
          </p:cNvSpPr>
          <p:nvPr>
            <p:ph type="title"/>
          </p:nvPr>
        </p:nvSpPr>
        <p:spPr>
          <a:xfrm>
            <a:off x="1450800" y="1635288"/>
            <a:ext cx="23364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b="1">
                <a:latin typeface="Archivo"/>
                <a:ea typeface="Archivo"/>
                <a:cs typeface="Archivo"/>
                <a:sym typeface="Archivo"/>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8" name="Google Shape;108;p13"/>
          <p:cNvSpPr txBox="1">
            <a:spLocks noGrp="1"/>
          </p:cNvSpPr>
          <p:nvPr>
            <p:ph type="title" idx="2" hasCustomPrompt="1"/>
          </p:nvPr>
        </p:nvSpPr>
        <p:spPr>
          <a:xfrm>
            <a:off x="720000" y="1763550"/>
            <a:ext cx="654600" cy="437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Archivo"/>
                <a:ea typeface="Archivo"/>
                <a:cs typeface="Archivo"/>
                <a:sym typeface="Archiv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 name="Google Shape;109;p13"/>
          <p:cNvSpPr txBox="1">
            <a:spLocks noGrp="1"/>
          </p:cNvSpPr>
          <p:nvPr>
            <p:ph type="subTitle" idx="1"/>
          </p:nvPr>
        </p:nvSpPr>
        <p:spPr>
          <a:xfrm>
            <a:off x="1450800" y="2221813"/>
            <a:ext cx="23364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Font typeface="Archivo"/>
              <a:buNone/>
              <a:defRPr sz="1400">
                <a:solidFill>
                  <a:schemeClr val="lt1"/>
                </a:solidFill>
                <a:latin typeface="Archivo"/>
                <a:ea typeface="Archivo"/>
                <a:cs typeface="Archivo"/>
                <a:sym typeface="Archivo"/>
              </a:defRPr>
            </a:lvl1pPr>
            <a:lvl2pPr lvl="1"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2pPr>
            <a:lvl3pPr lvl="2"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3pPr>
            <a:lvl4pPr lvl="3"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4pPr>
            <a:lvl5pPr lvl="4"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5pPr>
            <a:lvl6pPr lvl="5"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6pPr>
            <a:lvl7pPr lvl="6"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7pPr>
            <a:lvl8pPr lvl="7"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8pPr>
            <a:lvl9pPr lvl="8"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9pPr>
          </a:lstStyle>
          <a:p>
            <a:endParaRPr/>
          </a:p>
        </p:txBody>
      </p:sp>
      <p:sp>
        <p:nvSpPr>
          <p:cNvPr id="110" name="Google Shape;110;p13"/>
          <p:cNvSpPr txBox="1">
            <a:spLocks noGrp="1"/>
          </p:cNvSpPr>
          <p:nvPr>
            <p:ph type="title" idx="3"/>
          </p:nvPr>
        </p:nvSpPr>
        <p:spPr>
          <a:xfrm>
            <a:off x="5302800" y="1635288"/>
            <a:ext cx="23364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b="1">
                <a:latin typeface="Archivo"/>
                <a:ea typeface="Archivo"/>
                <a:cs typeface="Archivo"/>
                <a:sym typeface="Archivo"/>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1" name="Google Shape;111;p13"/>
          <p:cNvSpPr txBox="1">
            <a:spLocks noGrp="1"/>
          </p:cNvSpPr>
          <p:nvPr>
            <p:ph type="title" idx="4" hasCustomPrompt="1"/>
          </p:nvPr>
        </p:nvSpPr>
        <p:spPr>
          <a:xfrm>
            <a:off x="4532700" y="1763550"/>
            <a:ext cx="693900" cy="43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Archivo"/>
                <a:ea typeface="Archivo"/>
                <a:cs typeface="Archivo"/>
                <a:sym typeface="Archiv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a:spLocks noGrp="1"/>
          </p:cNvSpPr>
          <p:nvPr>
            <p:ph type="subTitle" idx="5"/>
          </p:nvPr>
        </p:nvSpPr>
        <p:spPr>
          <a:xfrm>
            <a:off x="5302800" y="2221813"/>
            <a:ext cx="23364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Font typeface="Archivo"/>
              <a:buNone/>
              <a:defRPr sz="1400">
                <a:solidFill>
                  <a:schemeClr val="lt1"/>
                </a:solidFill>
                <a:latin typeface="Archivo"/>
                <a:ea typeface="Archivo"/>
                <a:cs typeface="Archivo"/>
                <a:sym typeface="Archivo"/>
              </a:defRPr>
            </a:lvl1pPr>
            <a:lvl2pPr lvl="1"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2pPr>
            <a:lvl3pPr lvl="2"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3pPr>
            <a:lvl4pPr lvl="3"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4pPr>
            <a:lvl5pPr lvl="4"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5pPr>
            <a:lvl6pPr lvl="5"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6pPr>
            <a:lvl7pPr lvl="6"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7pPr>
            <a:lvl8pPr lvl="7"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8pPr>
            <a:lvl9pPr lvl="8"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9pPr>
          </a:lstStyle>
          <a:p>
            <a:endParaRPr/>
          </a:p>
        </p:txBody>
      </p:sp>
      <p:sp>
        <p:nvSpPr>
          <p:cNvPr id="113" name="Google Shape;113;p13"/>
          <p:cNvSpPr txBox="1">
            <a:spLocks noGrp="1"/>
          </p:cNvSpPr>
          <p:nvPr>
            <p:ph type="title" idx="6"/>
          </p:nvPr>
        </p:nvSpPr>
        <p:spPr>
          <a:xfrm>
            <a:off x="1450800" y="3043188"/>
            <a:ext cx="23364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b="1">
                <a:latin typeface="Archivo"/>
                <a:ea typeface="Archivo"/>
                <a:cs typeface="Archivo"/>
                <a:sym typeface="Archivo"/>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4" name="Google Shape;114;p13"/>
          <p:cNvSpPr txBox="1">
            <a:spLocks noGrp="1"/>
          </p:cNvSpPr>
          <p:nvPr>
            <p:ph type="title" idx="7" hasCustomPrompt="1"/>
          </p:nvPr>
        </p:nvSpPr>
        <p:spPr>
          <a:xfrm>
            <a:off x="720000" y="3171450"/>
            <a:ext cx="654600" cy="43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Archivo"/>
                <a:ea typeface="Archivo"/>
                <a:cs typeface="Archivo"/>
                <a:sym typeface="Archiv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5" name="Google Shape;115;p13"/>
          <p:cNvSpPr txBox="1">
            <a:spLocks noGrp="1"/>
          </p:cNvSpPr>
          <p:nvPr>
            <p:ph type="subTitle" idx="8"/>
          </p:nvPr>
        </p:nvSpPr>
        <p:spPr>
          <a:xfrm>
            <a:off x="1450800" y="3629713"/>
            <a:ext cx="23364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Font typeface="Archivo"/>
              <a:buNone/>
              <a:defRPr sz="1400">
                <a:solidFill>
                  <a:schemeClr val="lt1"/>
                </a:solidFill>
                <a:latin typeface="Archivo"/>
                <a:ea typeface="Archivo"/>
                <a:cs typeface="Archivo"/>
                <a:sym typeface="Archivo"/>
              </a:defRPr>
            </a:lvl1pPr>
            <a:lvl2pPr lvl="1"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2pPr>
            <a:lvl3pPr lvl="2"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3pPr>
            <a:lvl4pPr lvl="3"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4pPr>
            <a:lvl5pPr lvl="4"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5pPr>
            <a:lvl6pPr lvl="5"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6pPr>
            <a:lvl7pPr lvl="6"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7pPr>
            <a:lvl8pPr lvl="7"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8pPr>
            <a:lvl9pPr lvl="8"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9pPr>
          </a:lstStyle>
          <a:p>
            <a:endParaRPr/>
          </a:p>
        </p:txBody>
      </p:sp>
      <p:sp>
        <p:nvSpPr>
          <p:cNvPr id="116" name="Google Shape;116;p13"/>
          <p:cNvSpPr txBox="1">
            <a:spLocks noGrp="1"/>
          </p:cNvSpPr>
          <p:nvPr>
            <p:ph type="title" idx="9"/>
          </p:nvPr>
        </p:nvSpPr>
        <p:spPr>
          <a:xfrm>
            <a:off x="5302800" y="3043188"/>
            <a:ext cx="23364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b="1">
                <a:latin typeface="Archivo"/>
                <a:ea typeface="Archivo"/>
                <a:cs typeface="Archivo"/>
                <a:sym typeface="Archivo"/>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7" name="Google Shape;117;p13"/>
          <p:cNvSpPr txBox="1">
            <a:spLocks noGrp="1"/>
          </p:cNvSpPr>
          <p:nvPr>
            <p:ph type="title" idx="13" hasCustomPrompt="1"/>
          </p:nvPr>
        </p:nvSpPr>
        <p:spPr>
          <a:xfrm>
            <a:off x="4532700" y="3171450"/>
            <a:ext cx="693900" cy="43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Archivo"/>
                <a:ea typeface="Archivo"/>
                <a:cs typeface="Archivo"/>
                <a:sym typeface="Archiv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a:spLocks noGrp="1"/>
          </p:cNvSpPr>
          <p:nvPr>
            <p:ph type="subTitle" idx="14"/>
          </p:nvPr>
        </p:nvSpPr>
        <p:spPr>
          <a:xfrm>
            <a:off x="5302800" y="3629713"/>
            <a:ext cx="23364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Font typeface="Archivo"/>
              <a:buNone/>
              <a:defRPr sz="1400">
                <a:solidFill>
                  <a:schemeClr val="lt1"/>
                </a:solidFill>
                <a:latin typeface="Archivo"/>
                <a:ea typeface="Archivo"/>
                <a:cs typeface="Archivo"/>
                <a:sym typeface="Archivo"/>
              </a:defRPr>
            </a:lvl1pPr>
            <a:lvl2pPr lvl="1"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2pPr>
            <a:lvl3pPr lvl="2"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3pPr>
            <a:lvl4pPr lvl="3"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4pPr>
            <a:lvl5pPr lvl="4"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5pPr>
            <a:lvl6pPr lvl="5"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6pPr>
            <a:lvl7pPr lvl="6"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7pPr>
            <a:lvl8pPr lvl="7"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8pPr>
            <a:lvl9pPr lvl="8"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9pPr>
          </a:lstStyle>
          <a:p>
            <a:endParaRPr/>
          </a:p>
        </p:txBody>
      </p:sp>
      <p:sp>
        <p:nvSpPr>
          <p:cNvPr id="119" name="Google Shape;119;p13"/>
          <p:cNvSpPr txBox="1">
            <a:spLocks noGrp="1"/>
          </p:cNvSpPr>
          <p:nvPr>
            <p:ph type="title" idx="15"/>
          </p:nvPr>
        </p:nvSpPr>
        <p:spPr>
          <a:xfrm>
            <a:off x="720000" y="540000"/>
            <a:ext cx="7704000" cy="47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b="1">
                <a:latin typeface="Archivo"/>
                <a:ea typeface="Archivo"/>
                <a:cs typeface="Archivo"/>
                <a:sym typeface="Archivo"/>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transition advClick="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120"/>
        <p:cNvGrpSpPr/>
        <p:nvPr/>
      </p:nvGrpSpPr>
      <p:grpSpPr>
        <a:xfrm>
          <a:off x="0" y="0"/>
          <a:ext cx="0" cy="0"/>
          <a:chOff x="0" y="0"/>
          <a:chExt cx="0" cy="0"/>
        </a:xfrm>
      </p:grpSpPr>
      <p:pic>
        <p:nvPicPr>
          <p:cNvPr id="121" name="Google Shape;121;p14"/>
          <p:cNvPicPr preferRelativeResize="0"/>
          <p:nvPr/>
        </p:nvPicPr>
        <p:blipFill>
          <a:blip r:embed="rId2">
            <a:alphaModFix/>
          </a:blip>
          <a:stretch>
            <a:fillRect/>
          </a:stretch>
        </p:blipFill>
        <p:spPr>
          <a:xfrm rot="-988721">
            <a:off x="496412" y="24958"/>
            <a:ext cx="2252700" cy="2651457"/>
          </a:xfrm>
          <a:prstGeom prst="rect">
            <a:avLst/>
          </a:prstGeom>
          <a:noFill/>
          <a:ln>
            <a:noFill/>
          </a:ln>
        </p:spPr>
      </p:pic>
      <p:pic>
        <p:nvPicPr>
          <p:cNvPr id="122" name="Google Shape;122;p14"/>
          <p:cNvPicPr preferRelativeResize="0"/>
          <p:nvPr/>
        </p:nvPicPr>
        <p:blipFill>
          <a:blip r:embed="rId3">
            <a:alphaModFix amt="90000"/>
          </a:blip>
          <a:stretch>
            <a:fillRect/>
          </a:stretch>
        </p:blipFill>
        <p:spPr>
          <a:xfrm rot="1701688" flipH="1">
            <a:off x="2371301" y="-1449626"/>
            <a:ext cx="1299899" cy="3150511"/>
          </a:xfrm>
          <a:prstGeom prst="rect">
            <a:avLst/>
          </a:prstGeom>
          <a:noFill/>
          <a:ln>
            <a:noFill/>
          </a:ln>
        </p:spPr>
      </p:pic>
      <p:pic>
        <p:nvPicPr>
          <p:cNvPr id="123" name="Google Shape;123;p14"/>
          <p:cNvPicPr preferRelativeResize="0"/>
          <p:nvPr/>
        </p:nvPicPr>
        <p:blipFill>
          <a:blip r:embed="rId4">
            <a:alphaModFix/>
          </a:blip>
          <a:stretch>
            <a:fillRect/>
          </a:stretch>
        </p:blipFill>
        <p:spPr>
          <a:xfrm rot="1564241">
            <a:off x="317631" y="3261523"/>
            <a:ext cx="2045205" cy="3422084"/>
          </a:xfrm>
          <a:prstGeom prst="rect">
            <a:avLst/>
          </a:prstGeom>
          <a:noFill/>
          <a:ln>
            <a:noFill/>
          </a:ln>
        </p:spPr>
      </p:pic>
      <p:pic>
        <p:nvPicPr>
          <p:cNvPr id="124" name="Google Shape;124;p14"/>
          <p:cNvPicPr preferRelativeResize="0"/>
          <p:nvPr/>
        </p:nvPicPr>
        <p:blipFill>
          <a:blip r:embed="rId5">
            <a:alphaModFix amt="90000"/>
          </a:blip>
          <a:stretch>
            <a:fillRect/>
          </a:stretch>
        </p:blipFill>
        <p:spPr>
          <a:xfrm>
            <a:off x="2110800" y="3174776"/>
            <a:ext cx="463951" cy="463651"/>
          </a:xfrm>
          <a:prstGeom prst="rect">
            <a:avLst/>
          </a:prstGeom>
          <a:noFill/>
          <a:ln>
            <a:noFill/>
          </a:ln>
        </p:spPr>
      </p:pic>
      <p:pic>
        <p:nvPicPr>
          <p:cNvPr id="125" name="Google Shape;125;p14"/>
          <p:cNvPicPr preferRelativeResize="0"/>
          <p:nvPr/>
        </p:nvPicPr>
        <p:blipFill>
          <a:blip r:embed="rId6">
            <a:alphaModFix/>
          </a:blip>
          <a:stretch>
            <a:fillRect/>
          </a:stretch>
        </p:blipFill>
        <p:spPr>
          <a:xfrm>
            <a:off x="862050" y="-667950"/>
            <a:ext cx="1364252" cy="1284150"/>
          </a:xfrm>
          <a:prstGeom prst="rect">
            <a:avLst/>
          </a:prstGeom>
          <a:noFill/>
          <a:ln>
            <a:noFill/>
          </a:ln>
        </p:spPr>
      </p:pic>
      <p:pic>
        <p:nvPicPr>
          <p:cNvPr id="126" name="Google Shape;126;p14"/>
          <p:cNvPicPr preferRelativeResize="0"/>
          <p:nvPr/>
        </p:nvPicPr>
        <p:blipFill>
          <a:blip r:embed="rId7">
            <a:alphaModFix/>
          </a:blip>
          <a:stretch>
            <a:fillRect/>
          </a:stretch>
        </p:blipFill>
        <p:spPr>
          <a:xfrm rot="-4979417">
            <a:off x="905275" y="1771438"/>
            <a:ext cx="1679200" cy="1465800"/>
          </a:xfrm>
          <a:prstGeom prst="rect">
            <a:avLst/>
          </a:prstGeom>
          <a:noFill/>
          <a:ln>
            <a:noFill/>
          </a:ln>
        </p:spPr>
      </p:pic>
      <p:pic>
        <p:nvPicPr>
          <p:cNvPr id="127" name="Google Shape;127;p14"/>
          <p:cNvPicPr preferRelativeResize="0"/>
          <p:nvPr/>
        </p:nvPicPr>
        <p:blipFill>
          <a:blip r:embed="rId8">
            <a:alphaModFix amt="90000"/>
          </a:blip>
          <a:stretch>
            <a:fillRect/>
          </a:stretch>
        </p:blipFill>
        <p:spPr>
          <a:xfrm rot="3774523">
            <a:off x="1219223" y="3946762"/>
            <a:ext cx="2003752" cy="2411148"/>
          </a:xfrm>
          <a:prstGeom prst="rect">
            <a:avLst/>
          </a:prstGeom>
          <a:noFill/>
          <a:ln>
            <a:noFill/>
          </a:ln>
        </p:spPr>
      </p:pic>
      <p:sp>
        <p:nvSpPr>
          <p:cNvPr id="128" name="Google Shape;128;p14"/>
          <p:cNvSpPr txBox="1">
            <a:spLocks noGrp="1"/>
          </p:cNvSpPr>
          <p:nvPr>
            <p:ph type="title"/>
          </p:nvPr>
        </p:nvSpPr>
        <p:spPr>
          <a:xfrm>
            <a:off x="3701127" y="3005825"/>
            <a:ext cx="4457700" cy="531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b="1">
                <a:latin typeface="Archivo"/>
                <a:ea typeface="Archivo"/>
                <a:cs typeface="Archivo"/>
                <a:sym typeface="Archivo"/>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29" name="Google Shape;129;p14"/>
          <p:cNvSpPr txBox="1">
            <a:spLocks noGrp="1"/>
          </p:cNvSpPr>
          <p:nvPr>
            <p:ph type="subTitle" idx="1"/>
          </p:nvPr>
        </p:nvSpPr>
        <p:spPr>
          <a:xfrm>
            <a:off x="3701025" y="1605775"/>
            <a:ext cx="4457700" cy="1400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2000">
                <a:solidFill>
                  <a:schemeClr val="lt1"/>
                </a:solidFill>
                <a:latin typeface="Archivo"/>
                <a:ea typeface="Archivo"/>
                <a:cs typeface="Archivo"/>
                <a:sym typeface="Archivo"/>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transition advClick="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153"/>
        <p:cNvGrpSpPr/>
        <p:nvPr/>
      </p:nvGrpSpPr>
      <p:grpSpPr>
        <a:xfrm>
          <a:off x="0" y="0"/>
          <a:ext cx="0" cy="0"/>
          <a:chOff x="0" y="0"/>
          <a:chExt cx="0" cy="0"/>
        </a:xfrm>
      </p:grpSpPr>
      <p:pic>
        <p:nvPicPr>
          <p:cNvPr id="154" name="Google Shape;154;p21"/>
          <p:cNvPicPr preferRelativeResize="0"/>
          <p:nvPr/>
        </p:nvPicPr>
        <p:blipFill>
          <a:blip r:embed="rId2">
            <a:alphaModFix/>
          </a:blip>
          <a:stretch>
            <a:fillRect/>
          </a:stretch>
        </p:blipFill>
        <p:spPr>
          <a:xfrm rot="5150837">
            <a:off x="5611012" y="-1403392"/>
            <a:ext cx="2252698" cy="2651456"/>
          </a:xfrm>
          <a:prstGeom prst="rect">
            <a:avLst/>
          </a:prstGeom>
          <a:noFill/>
          <a:ln>
            <a:noFill/>
          </a:ln>
        </p:spPr>
      </p:pic>
      <p:pic>
        <p:nvPicPr>
          <p:cNvPr id="155" name="Google Shape;155;p21"/>
          <p:cNvPicPr preferRelativeResize="0"/>
          <p:nvPr/>
        </p:nvPicPr>
        <p:blipFill>
          <a:blip r:embed="rId3">
            <a:alphaModFix amt="90000"/>
          </a:blip>
          <a:stretch>
            <a:fillRect/>
          </a:stretch>
        </p:blipFill>
        <p:spPr>
          <a:xfrm rot="1420836">
            <a:off x="7299034" y="-445727"/>
            <a:ext cx="2003751" cy="2411154"/>
          </a:xfrm>
          <a:prstGeom prst="rect">
            <a:avLst/>
          </a:prstGeom>
          <a:noFill/>
          <a:ln>
            <a:noFill/>
          </a:ln>
        </p:spPr>
      </p:pic>
      <p:pic>
        <p:nvPicPr>
          <p:cNvPr id="156" name="Google Shape;156;p21"/>
          <p:cNvPicPr preferRelativeResize="0"/>
          <p:nvPr/>
        </p:nvPicPr>
        <p:blipFill>
          <a:blip r:embed="rId2">
            <a:alphaModFix/>
          </a:blip>
          <a:stretch>
            <a:fillRect/>
          </a:stretch>
        </p:blipFill>
        <p:spPr>
          <a:xfrm rot="7713228">
            <a:off x="538923" y="3874557"/>
            <a:ext cx="2252699" cy="2651456"/>
          </a:xfrm>
          <a:prstGeom prst="rect">
            <a:avLst/>
          </a:prstGeom>
          <a:noFill/>
          <a:ln>
            <a:noFill/>
          </a:ln>
        </p:spPr>
      </p:pic>
      <p:pic>
        <p:nvPicPr>
          <p:cNvPr id="157" name="Google Shape;157;p21"/>
          <p:cNvPicPr preferRelativeResize="0"/>
          <p:nvPr/>
        </p:nvPicPr>
        <p:blipFill>
          <a:blip r:embed="rId4">
            <a:alphaModFix/>
          </a:blip>
          <a:stretch>
            <a:fillRect/>
          </a:stretch>
        </p:blipFill>
        <p:spPr>
          <a:xfrm rot="2304511">
            <a:off x="7025502" y="1041024"/>
            <a:ext cx="1364249" cy="1284150"/>
          </a:xfrm>
          <a:prstGeom prst="rect">
            <a:avLst/>
          </a:prstGeom>
          <a:noFill/>
          <a:ln>
            <a:noFill/>
          </a:ln>
        </p:spPr>
      </p:pic>
      <p:pic>
        <p:nvPicPr>
          <p:cNvPr id="158" name="Google Shape;158;p21"/>
          <p:cNvPicPr preferRelativeResize="0"/>
          <p:nvPr/>
        </p:nvPicPr>
        <p:blipFill>
          <a:blip r:embed="rId5">
            <a:alphaModFix amt="90000"/>
          </a:blip>
          <a:stretch>
            <a:fillRect/>
          </a:stretch>
        </p:blipFill>
        <p:spPr>
          <a:xfrm rot="2062962" flipH="1">
            <a:off x="-178675" y="2518524"/>
            <a:ext cx="1299900" cy="3150513"/>
          </a:xfrm>
          <a:prstGeom prst="rect">
            <a:avLst/>
          </a:prstGeom>
          <a:noFill/>
          <a:ln>
            <a:noFill/>
          </a:ln>
        </p:spPr>
      </p:pic>
      <p:pic>
        <p:nvPicPr>
          <p:cNvPr id="159" name="Google Shape;159;p21"/>
          <p:cNvPicPr preferRelativeResize="0"/>
          <p:nvPr/>
        </p:nvPicPr>
        <p:blipFill>
          <a:blip r:embed="rId6">
            <a:alphaModFix amt="90000"/>
          </a:blip>
          <a:stretch>
            <a:fillRect/>
          </a:stretch>
        </p:blipFill>
        <p:spPr>
          <a:xfrm>
            <a:off x="-522950" y="-529474"/>
            <a:ext cx="1075450" cy="1074049"/>
          </a:xfrm>
          <a:prstGeom prst="rect">
            <a:avLst/>
          </a:prstGeom>
          <a:noFill/>
          <a:ln>
            <a:noFill/>
          </a:ln>
        </p:spPr>
      </p:pic>
      <p:pic>
        <p:nvPicPr>
          <p:cNvPr id="160" name="Google Shape;160;p21"/>
          <p:cNvPicPr preferRelativeResize="0"/>
          <p:nvPr/>
        </p:nvPicPr>
        <p:blipFill>
          <a:blip r:embed="rId6">
            <a:alphaModFix amt="90000"/>
          </a:blip>
          <a:stretch>
            <a:fillRect/>
          </a:stretch>
        </p:blipFill>
        <p:spPr>
          <a:xfrm>
            <a:off x="8593275" y="4603501"/>
            <a:ext cx="1075450" cy="1074049"/>
          </a:xfrm>
          <a:prstGeom prst="rect">
            <a:avLst/>
          </a:prstGeom>
          <a:noFill/>
          <a:ln>
            <a:noFill/>
          </a:ln>
        </p:spPr>
      </p:pic>
      <p:sp>
        <p:nvSpPr>
          <p:cNvPr id="161" name="Google Shape;161;p21"/>
          <p:cNvSpPr txBox="1">
            <a:spLocks noGrp="1"/>
          </p:cNvSpPr>
          <p:nvPr>
            <p:ph type="title"/>
          </p:nvPr>
        </p:nvSpPr>
        <p:spPr>
          <a:xfrm>
            <a:off x="2533800" y="2062664"/>
            <a:ext cx="4076400" cy="146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2" name="Google Shape;162;p21"/>
          <p:cNvSpPr txBox="1">
            <a:spLocks noGrp="1"/>
          </p:cNvSpPr>
          <p:nvPr>
            <p:ph type="title" idx="2" hasCustomPrompt="1"/>
          </p:nvPr>
        </p:nvSpPr>
        <p:spPr>
          <a:xfrm>
            <a:off x="4072800" y="1099488"/>
            <a:ext cx="998400" cy="65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000" b="1">
                <a:latin typeface="Archivo"/>
                <a:ea typeface="Archivo"/>
                <a:cs typeface="Archivo"/>
                <a:sym typeface="Archivo"/>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3" name="Google Shape;163;p21"/>
          <p:cNvSpPr txBox="1">
            <a:spLocks noGrp="1"/>
          </p:cNvSpPr>
          <p:nvPr>
            <p:ph type="subTitle" idx="1"/>
          </p:nvPr>
        </p:nvSpPr>
        <p:spPr>
          <a:xfrm>
            <a:off x="2533800" y="3834763"/>
            <a:ext cx="4076400" cy="269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latin typeface="Archivo"/>
                <a:ea typeface="Archivo"/>
                <a:cs typeface="Archivo"/>
                <a:sym typeface="Archiv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transition advClick="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267"/>
        <p:cNvGrpSpPr/>
        <p:nvPr/>
      </p:nvGrpSpPr>
      <p:grpSpPr>
        <a:xfrm>
          <a:off x="0" y="0"/>
          <a:ext cx="0" cy="0"/>
          <a:chOff x="0" y="0"/>
          <a:chExt cx="0" cy="0"/>
        </a:xfrm>
      </p:grpSpPr>
      <p:pic>
        <p:nvPicPr>
          <p:cNvPr id="268" name="Google Shape;268;p32"/>
          <p:cNvPicPr preferRelativeResize="0"/>
          <p:nvPr/>
        </p:nvPicPr>
        <p:blipFill>
          <a:blip r:embed="rId2">
            <a:alphaModFix/>
          </a:blip>
          <a:stretch>
            <a:fillRect/>
          </a:stretch>
        </p:blipFill>
        <p:spPr>
          <a:xfrm rot="-1100051" flipH="1">
            <a:off x="179922" y="-281940"/>
            <a:ext cx="2252698" cy="2651458"/>
          </a:xfrm>
          <a:prstGeom prst="rect">
            <a:avLst/>
          </a:prstGeom>
          <a:noFill/>
          <a:ln>
            <a:noFill/>
          </a:ln>
        </p:spPr>
      </p:pic>
      <p:pic>
        <p:nvPicPr>
          <p:cNvPr id="269" name="Google Shape;269;p32"/>
          <p:cNvPicPr preferRelativeResize="0"/>
          <p:nvPr/>
        </p:nvPicPr>
        <p:blipFill>
          <a:blip r:embed="rId3">
            <a:alphaModFix amt="90000"/>
          </a:blip>
          <a:stretch>
            <a:fillRect/>
          </a:stretch>
        </p:blipFill>
        <p:spPr>
          <a:xfrm rot="-387081" flipH="1">
            <a:off x="-493519" y="-607214"/>
            <a:ext cx="1299898" cy="3150514"/>
          </a:xfrm>
          <a:prstGeom prst="rect">
            <a:avLst/>
          </a:prstGeom>
          <a:noFill/>
          <a:ln>
            <a:noFill/>
          </a:ln>
        </p:spPr>
      </p:pic>
      <p:pic>
        <p:nvPicPr>
          <p:cNvPr id="270" name="Google Shape;270;p32"/>
          <p:cNvPicPr preferRelativeResize="0"/>
          <p:nvPr/>
        </p:nvPicPr>
        <p:blipFill>
          <a:blip r:embed="rId4">
            <a:alphaModFix/>
          </a:blip>
          <a:stretch>
            <a:fillRect/>
          </a:stretch>
        </p:blipFill>
        <p:spPr>
          <a:xfrm rot="-5931478" flipH="1">
            <a:off x="1911874" y="2909500"/>
            <a:ext cx="2045205" cy="3422087"/>
          </a:xfrm>
          <a:prstGeom prst="rect">
            <a:avLst/>
          </a:prstGeom>
          <a:noFill/>
          <a:ln>
            <a:noFill/>
          </a:ln>
        </p:spPr>
      </p:pic>
      <p:pic>
        <p:nvPicPr>
          <p:cNvPr id="271" name="Google Shape;271;p32"/>
          <p:cNvPicPr preferRelativeResize="0"/>
          <p:nvPr/>
        </p:nvPicPr>
        <p:blipFill>
          <a:blip r:embed="rId5">
            <a:alphaModFix amt="90000"/>
          </a:blip>
          <a:stretch>
            <a:fillRect/>
          </a:stretch>
        </p:blipFill>
        <p:spPr>
          <a:xfrm rot="9563573" flipH="1">
            <a:off x="3113646" y="2145165"/>
            <a:ext cx="463950" cy="463650"/>
          </a:xfrm>
          <a:prstGeom prst="rect">
            <a:avLst/>
          </a:prstGeom>
          <a:noFill/>
          <a:ln>
            <a:noFill/>
          </a:ln>
        </p:spPr>
      </p:pic>
      <p:pic>
        <p:nvPicPr>
          <p:cNvPr id="272" name="Google Shape;272;p32"/>
          <p:cNvPicPr preferRelativeResize="0"/>
          <p:nvPr/>
        </p:nvPicPr>
        <p:blipFill>
          <a:blip r:embed="rId6">
            <a:alphaModFix/>
          </a:blip>
          <a:stretch>
            <a:fillRect/>
          </a:stretch>
        </p:blipFill>
        <p:spPr>
          <a:xfrm rot="-7057022" flipH="1">
            <a:off x="2263938" y="2699060"/>
            <a:ext cx="1679202" cy="1465799"/>
          </a:xfrm>
          <a:prstGeom prst="rect">
            <a:avLst/>
          </a:prstGeom>
          <a:noFill/>
          <a:ln>
            <a:noFill/>
          </a:ln>
        </p:spPr>
      </p:pic>
      <p:pic>
        <p:nvPicPr>
          <p:cNvPr id="273" name="Google Shape;273;p32"/>
          <p:cNvPicPr preferRelativeResize="0"/>
          <p:nvPr/>
        </p:nvPicPr>
        <p:blipFill>
          <a:blip r:embed="rId7">
            <a:alphaModFix amt="90000"/>
          </a:blip>
          <a:stretch>
            <a:fillRect/>
          </a:stretch>
        </p:blipFill>
        <p:spPr>
          <a:xfrm rot="-3442061" flipH="1">
            <a:off x="679577" y="2004644"/>
            <a:ext cx="2003752" cy="2411146"/>
          </a:xfrm>
          <a:prstGeom prst="rect">
            <a:avLst/>
          </a:prstGeom>
          <a:noFill/>
          <a:ln>
            <a:noFill/>
          </a:ln>
        </p:spPr>
      </p:pic>
    </p:spTree>
  </p:cSld>
  <p:clrMapOvr>
    <a:masterClrMapping/>
  </p:clrMapOvr>
  <p:transition advClick="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dk1"/>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3000"/>
              <a:buFont typeface="Archivo"/>
              <a:buNone/>
              <a:defRPr sz="3000" b="1">
                <a:solidFill>
                  <a:schemeClr val="lt1"/>
                </a:solidFill>
                <a:latin typeface="Archivo"/>
                <a:ea typeface="Archivo"/>
                <a:cs typeface="Archivo"/>
                <a:sym typeface="Archivo"/>
              </a:defRPr>
            </a:lvl1pPr>
            <a:lvl2pPr lvl="1" rtl="0">
              <a:spcBef>
                <a:spcPts val="0"/>
              </a:spcBef>
              <a:spcAft>
                <a:spcPts val="0"/>
              </a:spcAft>
              <a:buClr>
                <a:schemeClr val="lt1"/>
              </a:buClr>
              <a:buSzPts val="3000"/>
              <a:buFont typeface="Archivo"/>
              <a:buNone/>
              <a:defRPr sz="3000" b="1">
                <a:solidFill>
                  <a:schemeClr val="lt1"/>
                </a:solidFill>
                <a:latin typeface="Archivo"/>
                <a:ea typeface="Archivo"/>
                <a:cs typeface="Archivo"/>
                <a:sym typeface="Archivo"/>
              </a:defRPr>
            </a:lvl2pPr>
            <a:lvl3pPr lvl="2" rtl="0">
              <a:spcBef>
                <a:spcPts val="0"/>
              </a:spcBef>
              <a:spcAft>
                <a:spcPts val="0"/>
              </a:spcAft>
              <a:buClr>
                <a:schemeClr val="lt1"/>
              </a:buClr>
              <a:buSzPts val="3000"/>
              <a:buFont typeface="Archivo"/>
              <a:buNone/>
              <a:defRPr sz="3000" b="1">
                <a:solidFill>
                  <a:schemeClr val="lt1"/>
                </a:solidFill>
                <a:latin typeface="Archivo"/>
                <a:ea typeface="Archivo"/>
                <a:cs typeface="Archivo"/>
                <a:sym typeface="Archivo"/>
              </a:defRPr>
            </a:lvl3pPr>
            <a:lvl4pPr lvl="3" rtl="0">
              <a:spcBef>
                <a:spcPts val="0"/>
              </a:spcBef>
              <a:spcAft>
                <a:spcPts val="0"/>
              </a:spcAft>
              <a:buClr>
                <a:schemeClr val="lt1"/>
              </a:buClr>
              <a:buSzPts val="3000"/>
              <a:buFont typeface="Archivo"/>
              <a:buNone/>
              <a:defRPr sz="3000" b="1">
                <a:solidFill>
                  <a:schemeClr val="lt1"/>
                </a:solidFill>
                <a:latin typeface="Archivo"/>
                <a:ea typeface="Archivo"/>
                <a:cs typeface="Archivo"/>
                <a:sym typeface="Archivo"/>
              </a:defRPr>
            </a:lvl4pPr>
            <a:lvl5pPr lvl="4" rtl="0">
              <a:spcBef>
                <a:spcPts val="0"/>
              </a:spcBef>
              <a:spcAft>
                <a:spcPts val="0"/>
              </a:spcAft>
              <a:buClr>
                <a:schemeClr val="lt1"/>
              </a:buClr>
              <a:buSzPts val="3000"/>
              <a:buFont typeface="Archivo"/>
              <a:buNone/>
              <a:defRPr sz="3000" b="1">
                <a:solidFill>
                  <a:schemeClr val="lt1"/>
                </a:solidFill>
                <a:latin typeface="Archivo"/>
                <a:ea typeface="Archivo"/>
                <a:cs typeface="Archivo"/>
                <a:sym typeface="Archivo"/>
              </a:defRPr>
            </a:lvl5pPr>
            <a:lvl6pPr lvl="5" rtl="0">
              <a:spcBef>
                <a:spcPts val="0"/>
              </a:spcBef>
              <a:spcAft>
                <a:spcPts val="0"/>
              </a:spcAft>
              <a:buClr>
                <a:schemeClr val="lt1"/>
              </a:buClr>
              <a:buSzPts val="3000"/>
              <a:buFont typeface="Archivo"/>
              <a:buNone/>
              <a:defRPr sz="3000" b="1">
                <a:solidFill>
                  <a:schemeClr val="lt1"/>
                </a:solidFill>
                <a:latin typeface="Archivo"/>
                <a:ea typeface="Archivo"/>
                <a:cs typeface="Archivo"/>
                <a:sym typeface="Archivo"/>
              </a:defRPr>
            </a:lvl6pPr>
            <a:lvl7pPr lvl="6" rtl="0">
              <a:spcBef>
                <a:spcPts val="0"/>
              </a:spcBef>
              <a:spcAft>
                <a:spcPts val="0"/>
              </a:spcAft>
              <a:buClr>
                <a:schemeClr val="lt1"/>
              </a:buClr>
              <a:buSzPts val="3000"/>
              <a:buFont typeface="Archivo"/>
              <a:buNone/>
              <a:defRPr sz="3000" b="1">
                <a:solidFill>
                  <a:schemeClr val="lt1"/>
                </a:solidFill>
                <a:latin typeface="Archivo"/>
                <a:ea typeface="Archivo"/>
                <a:cs typeface="Archivo"/>
                <a:sym typeface="Archivo"/>
              </a:defRPr>
            </a:lvl7pPr>
            <a:lvl8pPr lvl="7" rtl="0">
              <a:spcBef>
                <a:spcPts val="0"/>
              </a:spcBef>
              <a:spcAft>
                <a:spcPts val="0"/>
              </a:spcAft>
              <a:buClr>
                <a:schemeClr val="lt1"/>
              </a:buClr>
              <a:buSzPts val="3000"/>
              <a:buFont typeface="Archivo"/>
              <a:buNone/>
              <a:defRPr sz="3000" b="1">
                <a:solidFill>
                  <a:schemeClr val="lt1"/>
                </a:solidFill>
                <a:latin typeface="Archivo"/>
                <a:ea typeface="Archivo"/>
                <a:cs typeface="Archivo"/>
                <a:sym typeface="Archivo"/>
              </a:defRPr>
            </a:lvl8pPr>
            <a:lvl9pPr lvl="8" rtl="0">
              <a:spcBef>
                <a:spcPts val="0"/>
              </a:spcBef>
              <a:spcAft>
                <a:spcPts val="0"/>
              </a:spcAft>
              <a:buClr>
                <a:schemeClr val="lt1"/>
              </a:buClr>
              <a:buSzPts val="3000"/>
              <a:buFont typeface="Archivo"/>
              <a:buNone/>
              <a:defRPr sz="3000" b="1">
                <a:solidFill>
                  <a:schemeClr val="lt1"/>
                </a:solidFill>
                <a:latin typeface="Archivo"/>
                <a:ea typeface="Archivo"/>
                <a:cs typeface="Archivo"/>
                <a:sym typeface="Archivo"/>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lt1"/>
              </a:buClr>
              <a:buSzPts val="1400"/>
              <a:buFont typeface="Archivo"/>
              <a:buChar char="●"/>
              <a:defRPr>
                <a:solidFill>
                  <a:schemeClr val="lt1"/>
                </a:solidFill>
                <a:latin typeface="Archivo"/>
                <a:ea typeface="Archivo"/>
                <a:cs typeface="Archivo"/>
                <a:sym typeface="Archivo"/>
              </a:defRPr>
            </a:lvl1pPr>
            <a:lvl2pPr marL="914400" lvl="1" indent="-317500" rtl="0">
              <a:lnSpc>
                <a:spcPct val="115000"/>
              </a:lnSpc>
              <a:spcBef>
                <a:spcPts val="1600"/>
              </a:spcBef>
              <a:spcAft>
                <a:spcPts val="0"/>
              </a:spcAft>
              <a:buClr>
                <a:schemeClr val="lt1"/>
              </a:buClr>
              <a:buSzPts val="1400"/>
              <a:buFont typeface="Archivo"/>
              <a:buChar char="○"/>
              <a:defRPr>
                <a:solidFill>
                  <a:schemeClr val="lt1"/>
                </a:solidFill>
                <a:latin typeface="Archivo"/>
                <a:ea typeface="Archivo"/>
                <a:cs typeface="Archivo"/>
                <a:sym typeface="Archivo"/>
              </a:defRPr>
            </a:lvl2pPr>
            <a:lvl3pPr marL="1371600" lvl="2" indent="-317500" rtl="0">
              <a:lnSpc>
                <a:spcPct val="115000"/>
              </a:lnSpc>
              <a:spcBef>
                <a:spcPts val="1600"/>
              </a:spcBef>
              <a:spcAft>
                <a:spcPts val="0"/>
              </a:spcAft>
              <a:buClr>
                <a:schemeClr val="lt1"/>
              </a:buClr>
              <a:buSzPts val="1400"/>
              <a:buFont typeface="Archivo"/>
              <a:buChar char="■"/>
              <a:defRPr>
                <a:solidFill>
                  <a:schemeClr val="lt1"/>
                </a:solidFill>
                <a:latin typeface="Archivo"/>
                <a:ea typeface="Archivo"/>
                <a:cs typeface="Archivo"/>
                <a:sym typeface="Archivo"/>
              </a:defRPr>
            </a:lvl3pPr>
            <a:lvl4pPr marL="1828800" lvl="3" indent="-317500" rtl="0">
              <a:lnSpc>
                <a:spcPct val="115000"/>
              </a:lnSpc>
              <a:spcBef>
                <a:spcPts val="1600"/>
              </a:spcBef>
              <a:spcAft>
                <a:spcPts val="0"/>
              </a:spcAft>
              <a:buClr>
                <a:schemeClr val="lt1"/>
              </a:buClr>
              <a:buSzPts val="1400"/>
              <a:buFont typeface="Archivo"/>
              <a:buChar char="●"/>
              <a:defRPr>
                <a:solidFill>
                  <a:schemeClr val="lt1"/>
                </a:solidFill>
                <a:latin typeface="Archivo"/>
                <a:ea typeface="Archivo"/>
                <a:cs typeface="Archivo"/>
                <a:sym typeface="Archivo"/>
              </a:defRPr>
            </a:lvl4pPr>
            <a:lvl5pPr marL="2286000" lvl="4" indent="-317500" rtl="0">
              <a:lnSpc>
                <a:spcPct val="115000"/>
              </a:lnSpc>
              <a:spcBef>
                <a:spcPts val="1600"/>
              </a:spcBef>
              <a:spcAft>
                <a:spcPts val="0"/>
              </a:spcAft>
              <a:buClr>
                <a:schemeClr val="lt1"/>
              </a:buClr>
              <a:buSzPts val="1400"/>
              <a:buFont typeface="Archivo"/>
              <a:buChar char="○"/>
              <a:defRPr>
                <a:solidFill>
                  <a:schemeClr val="lt1"/>
                </a:solidFill>
                <a:latin typeface="Archivo"/>
                <a:ea typeface="Archivo"/>
                <a:cs typeface="Archivo"/>
                <a:sym typeface="Archivo"/>
              </a:defRPr>
            </a:lvl5pPr>
            <a:lvl6pPr marL="2743200" lvl="5" indent="-317500" rtl="0">
              <a:lnSpc>
                <a:spcPct val="115000"/>
              </a:lnSpc>
              <a:spcBef>
                <a:spcPts val="1600"/>
              </a:spcBef>
              <a:spcAft>
                <a:spcPts val="0"/>
              </a:spcAft>
              <a:buClr>
                <a:schemeClr val="lt1"/>
              </a:buClr>
              <a:buSzPts val="1400"/>
              <a:buFont typeface="Archivo"/>
              <a:buChar char="■"/>
              <a:defRPr>
                <a:solidFill>
                  <a:schemeClr val="lt1"/>
                </a:solidFill>
                <a:latin typeface="Archivo"/>
                <a:ea typeface="Archivo"/>
                <a:cs typeface="Archivo"/>
                <a:sym typeface="Archivo"/>
              </a:defRPr>
            </a:lvl6pPr>
            <a:lvl7pPr marL="3200400" lvl="6" indent="-317500" rtl="0">
              <a:lnSpc>
                <a:spcPct val="115000"/>
              </a:lnSpc>
              <a:spcBef>
                <a:spcPts val="1600"/>
              </a:spcBef>
              <a:spcAft>
                <a:spcPts val="0"/>
              </a:spcAft>
              <a:buClr>
                <a:schemeClr val="lt1"/>
              </a:buClr>
              <a:buSzPts val="1400"/>
              <a:buFont typeface="Archivo"/>
              <a:buChar char="●"/>
              <a:defRPr>
                <a:solidFill>
                  <a:schemeClr val="lt1"/>
                </a:solidFill>
                <a:latin typeface="Archivo"/>
                <a:ea typeface="Archivo"/>
                <a:cs typeface="Archivo"/>
                <a:sym typeface="Archivo"/>
              </a:defRPr>
            </a:lvl7pPr>
            <a:lvl8pPr marL="3657600" lvl="7" indent="-317500" rtl="0">
              <a:lnSpc>
                <a:spcPct val="115000"/>
              </a:lnSpc>
              <a:spcBef>
                <a:spcPts val="1600"/>
              </a:spcBef>
              <a:spcAft>
                <a:spcPts val="0"/>
              </a:spcAft>
              <a:buClr>
                <a:schemeClr val="lt1"/>
              </a:buClr>
              <a:buSzPts val="1400"/>
              <a:buFont typeface="Archivo"/>
              <a:buChar char="○"/>
              <a:defRPr>
                <a:solidFill>
                  <a:schemeClr val="lt1"/>
                </a:solidFill>
                <a:latin typeface="Archivo"/>
                <a:ea typeface="Archivo"/>
                <a:cs typeface="Archivo"/>
                <a:sym typeface="Archivo"/>
              </a:defRPr>
            </a:lvl8pPr>
            <a:lvl9pPr marL="4114800" lvl="8" indent="-317500" rtl="0">
              <a:lnSpc>
                <a:spcPct val="115000"/>
              </a:lnSpc>
              <a:spcBef>
                <a:spcPts val="1600"/>
              </a:spcBef>
              <a:spcAft>
                <a:spcPts val="1600"/>
              </a:spcAft>
              <a:buClr>
                <a:schemeClr val="lt1"/>
              </a:buClr>
              <a:buSzPts val="1400"/>
              <a:buFont typeface="Archivo"/>
              <a:buChar char="■"/>
              <a:defRPr>
                <a:solidFill>
                  <a:schemeClr val="lt1"/>
                </a:solidFill>
                <a:latin typeface="Archivo"/>
                <a:ea typeface="Archivo"/>
                <a:cs typeface="Archivo"/>
                <a:sym typeface="Ar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5" r:id="rId4"/>
    <p:sldLayoutId id="2147483658" r:id="rId5"/>
    <p:sldLayoutId id="2147483659" r:id="rId6"/>
    <p:sldLayoutId id="2147483660" r:id="rId7"/>
    <p:sldLayoutId id="2147483667" r:id="rId8"/>
    <p:sldLayoutId id="2147483678" r:id="rId9"/>
    <p:sldLayoutId id="2147483679" r:id="rId10"/>
    <p:sldLayoutId id="2147483680" r:id="rId11"/>
    <p:sldLayoutId id="2147483684" r:id="rId12"/>
  </p:sldLayoutIdLst>
  <p:transition advClick="0"/>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14.jpeg"/></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16.jpeg"/></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18.jpeg"/></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0.jpeg"/></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2.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hyperlink" Target="https://play.google.com/store/apps/details?id=com.droid4you.application.wallet&amp;hl=en_US&amp;gl=US" TargetMode="External"/><Relationship Id="rId3" Type="http://schemas.openxmlformats.org/officeDocument/2006/relationships/hyperlink" Target="https://www.investopedia.com/terms/m/moneymanager.asp" TargetMode="External"/><Relationship Id="rId7" Type="http://schemas.openxmlformats.org/officeDocument/2006/relationships/hyperlink" Target="https://www.google.com/search?q=money+management+app" TargetMode="External"/><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hyperlink" Target="https://www.gadgets360.com/apps/guide/best-apps-money-management-finances-budget-2293852" TargetMode="External"/><Relationship Id="rId5" Type="http://schemas.openxmlformats.org/officeDocument/2006/relationships/hyperlink" Target="https://www.youtube.com/watch?v=dZ5aCGr26Q8" TargetMode="External"/><Relationship Id="rId4" Type="http://schemas.openxmlformats.org/officeDocument/2006/relationships/hyperlink" Target="https://apps.apple.com/us/app/money-manager-expense-budget/id560481810"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dk2"/>
            </a:gs>
            <a:gs pos="100000">
              <a:schemeClr val="dk1"/>
            </a:gs>
          </a:gsLst>
          <a:lin ang="5400012" scaled="0"/>
        </a:gradFill>
        <a:effectLst/>
      </p:bgPr>
    </p:bg>
    <p:spTree>
      <p:nvGrpSpPr>
        <p:cNvPr id="1" name="Shape 299"/>
        <p:cNvGrpSpPr/>
        <p:nvPr/>
      </p:nvGrpSpPr>
      <p:grpSpPr>
        <a:xfrm>
          <a:off x="0" y="0"/>
          <a:ext cx="0" cy="0"/>
          <a:chOff x="0" y="0"/>
          <a:chExt cx="0" cy="0"/>
        </a:xfrm>
      </p:grpSpPr>
      <p:sp>
        <p:nvSpPr>
          <p:cNvPr id="301" name="Google Shape;301;p38"/>
          <p:cNvSpPr txBox="1">
            <a:spLocks noGrp="1"/>
          </p:cNvSpPr>
          <p:nvPr>
            <p:ph type="ctrTitle"/>
          </p:nvPr>
        </p:nvSpPr>
        <p:spPr>
          <a:xfrm>
            <a:off x="1403648" y="1059582"/>
            <a:ext cx="6577500" cy="1688449"/>
          </a:xfrm>
          <a:prstGeom prst="rect">
            <a:avLst/>
          </a:prstGeom>
        </p:spPr>
        <p:txBody>
          <a:bodyPr spcFirstLastPara="1" wrap="square" lIns="91425" tIns="91425" rIns="91425" bIns="91425" anchor="ctr" anchorCtr="0">
            <a:noAutofit/>
          </a:bodyPr>
          <a:lstStyle/>
          <a:p>
            <a:pPr lvl="0">
              <a:spcAft>
                <a:spcPts val="200"/>
              </a:spcAft>
            </a:pPr>
            <a:r>
              <a:rPr lang="en-US" sz="6000" dirty="0">
                <a:cs typeface="Times New Roman" pitchFamily="18" charset="0"/>
              </a:rPr>
              <a:t>Money Manager Application</a:t>
            </a:r>
            <a:endParaRPr sz="6000" dirty="0">
              <a:solidFill>
                <a:schemeClr val="lt1"/>
              </a:solidFill>
              <a:ea typeface="Archivo ExtraLight"/>
              <a:cs typeface="Archivo ExtraLight"/>
              <a:sym typeface="Archivo ExtraLight"/>
            </a:endParaRPr>
          </a:p>
        </p:txBody>
      </p:sp>
      <p:sp>
        <p:nvSpPr>
          <p:cNvPr id="302" name="Google Shape;302;p38"/>
          <p:cNvSpPr txBox="1">
            <a:spLocks noGrp="1"/>
          </p:cNvSpPr>
          <p:nvPr>
            <p:ph type="subTitle" idx="1"/>
          </p:nvPr>
        </p:nvSpPr>
        <p:spPr>
          <a:xfrm>
            <a:off x="827584" y="3281620"/>
            <a:ext cx="7057178" cy="1440160"/>
          </a:xfrm>
          <a:prstGeom prst="rect">
            <a:avLst/>
          </a:prstGeom>
        </p:spPr>
        <p:txBody>
          <a:bodyPr spcFirstLastPara="1" wrap="square" lIns="91425" tIns="91425" rIns="91425" bIns="91425" anchor="ctr" anchorCtr="0">
            <a:noAutofit/>
          </a:bodyPr>
          <a:lstStyle/>
          <a:p>
            <a:pPr algn="l"/>
            <a:r>
              <a:rPr lang="en-US" b="1" dirty="0">
                <a:cs typeface="Times New Roman" pitchFamily="18" charset="0"/>
              </a:rPr>
              <a:t>Prepared By:</a:t>
            </a:r>
          </a:p>
          <a:p>
            <a:pPr algn="l"/>
            <a:endParaRPr lang="en-US" sz="1400" dirty="0">
              <a:cs typeface="Times New Roman" pitchFamily="18" charset="0"/>
            </a:endParaRPr>
          </a:p>
          <a:p>
            <a:pPr marL="0" lvl="0" indent="0" algn="l" rtl="0">
              <a:spcBef>
                <a:spcPts val="0"/>
              </a:spcBef>
              <a:spcAft>
                <a:spcPts val="0"/>
              </a:spcAft>
              <a:buNone/>
            </a:pPr>
            <a:r>
              <a:rPr lang="en-US" dirty="0"/>
              <a:t>   TARUNMUTHU  CS (212103276)</a:t>
            </a:r>
            <a:br>
              <a:rPr lang="en-US" dirty="0"/>
            </a:br>
            <a:r>
              <a:rPr lang="en-US" dirty="0"/>
              <a:t>   AVINASH  S (212103217)</a:t>
            </a:r>
            <a:br>
              <a:rPr lang="en-US" dirty="0"/>
            </a:br>
            <a:r>
              <a:rPr lang="en-US" dirty="0"/>
              <a:t>   BHARATH RAJ  S T (212103219)</a:t>
            </a:r>
            <a:endParaRPr dirty="0"/>
          </a:p>
        </p:txBody>
      </p:sp>
      <p:sp>
        <p:nvSpPr>
          <p:cNvPr id="2" name="Rectangle 1"/>
          <p:cNvSpPr/>
          <p:nvPr/>
        </p:nvSpPr>
        <p:spPr>
          <a:xfrm>
            <a:off x="5244576" y="3281620"/>
            <a:ext cx="3071840" cy="830997"/>
          </a:xfrm>
          <a:prstGeom prst="rect">
            <a:avLst/>
          </a:prstGeom>
        </p:spPr>
        <p:txBody>
          <a:bodyPr wrap="square">
            <a:spAutoFit/>
          </a:bodyPr>
          <a:lstStyle/>
          <a:p>
            <a:r>
              <a:rPr lang="en-US" sz="1600" b="1" dirty="0">
                <a:solidFill>
                  <a:schemeClr val="accent6"/>
                </a:solidFill>
                <a:latin typeface="Archivo"/>
                <a:cs typeface="Times New Roman" pitchFamily="18" charset="0"/>
              </a:rPr>
              <a:t>Under The Guidance of </a:t>
            </a:r>
            <a:r>
              <a:rPr lang="en-US" dirty="0">
                <a:solidFill>
                  <a:schemeClr val="accent6"/>
                </a:solidFill>
                <a:latin typeface="Archivo"/>
                <a:cs typeface="Times New Roman" pitchFamily="18" charset="0"/>
              </a:rPr>
              <a:t>:- </a:t>
            </a:r>
          </a:p>
          <a:p>
            <a:endParaRPr lang="en-US" sz="1600" dirty="0">
              <a:solidFill>
                <a:schemeClr val="accent6"/>
              </a:solidFill>
              <a:latin typeface="Archivo"/>
              <a:cs typeface="Times New Roman" pitchFamily="18" charset="0"/>
            </a:endParaRPr>
          </a:p>
          <a:p>
            <a:r>
              <a:rPr lang="en-US" sz="1600" dirty="0">
                <a:solidFill>
                  <a:schemeClr val="accent6"/>
                </a:solidFill>
                <a:latin typeface="Archivo"/>
                <a:cs typeface="Times New Roman" pitchFamily="18" charset="0"/>
              </a:rPr>
              <a:t>Mr. Kirubakaran M.C.A.,</a:t>
            </a:r>
            <a:r>
              <a:rPr lang="en-US" sz="1600" dirty="0" err="1">
                <a:solidFill>
                  <a:schemeClr val="accent6"/>
                </a:solidFill>
                <a:latin typeface="Archivo"/>
                <a:cs typeface="Times New Roman" pitchFamily="18" charset="0"/>
              </a:rPr>
              <a:t>M.Phil</a:t>
            </a:r>
            <a:r>
              <a:rPr lang="en-US" sz="1600" dirty="0">
                <a:solidFill>
                  <a:schemeClr val="accent6"/>
                </a:solidFill>
                <a:latin typeface="Archivo"/>
                <a:cs typeface="Times New Roman" pitchFamily="18" charset="0"/>
              </a:rPr>
              <a:t>.</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02">
                                            <p:txEl>
                                              <p:pRg st="0" end="0"/>
                                            </p:txEl>
                                          </p:spTgt>
                                        </p:tgtEl>
                                        <p:attrNameLst>
                                          <p:attrName>style.visibility</p:attrName>
                                        </p:attrNameLst>
                                      </p:cBhvr>
                                      <p:to>
                                        <p:strVal val="visible"/>
                                      </p:to>
                                    </p:set>
                                    <p:animEffect transition="in" filter="fade">
                                      <p:cBhvr>
                                        <p:cTn id="7" dur="1000"/>
                                        <p:tgtEl>
                                          <p:spTgt spid="302">
                                            <p:txEl>
                                              <p:pRg st="0" end="0"/>
                                            </p:txEl>
                                          </p:spTgt>
                                        </p:tgtEl>
                                      </p:cBhvr>
                                    </p:animEffect>
                                    <p:anim calcmode="lin" valueType="num">
                                      <p:cBhvr>
                                        <p:cTn id="8" dur="1000" fill="hold"/>
                                        <p:tgtEl>
                                          <p:spTgt spid="30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0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02">
                                            <p:txEl>
                                              <p:pRg st="2" end="2"/>
                                            </p:txEl>
                                          </p:spTgt>
                                        </p:tgtEl>
                                        <p:attrNameLst>
                                          <p:attrName>style.visibility</p:attrName>
                                        </p:attrNameLst>
                                      </p:cBhvr>
                                      <p:to>
                                        <p:strVal val="visible"/>
                                      </p:to>
                                    </p:set>
                                    <p:animEffect transition="in" filter="fade">
                                      <p:cBhvr>
                                        <p:cTn id="14" dur="1000"/>
                                        <p:tgtEl>
                                          <p:spTgt spid="302">
                                            <p:txEl>
                                              <p:pRg st="2" end="2"/>
                                            </p:txEl>
                                          </p:spTgt>
                                        </p:tgtEl>
                                      </p:cBhvr>
                                    </p:animEffect>
                                    <p:anim calcmode="lin" valueType="num">
                                      <p:cBhvr>
                                        <p:cTn id="15" dur="1000" fill="hold"/>
                                        <p:tgtEl>
                                          <p:spTgt spid="30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02">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 grpId="0" build="p"/>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8" name="Google Shape;308;p39"/>
          <p:cNvSpPr txBox="1">
            <a:spLocks noGrp="1"/>
          </p:cNvSpPr>
          <p:nvPr>
            <p:ph type="body" idx="1"/>
          </p:nvPr>
        </p:nvSpPr>
        <p:spPr>
          <a:xfrm>
            <a:off x="395536" y="411510"/>
            <a:ext cx="7704000" cy="4320480"/>
          </a:xfrm>
          <a:prstGeom prst="rect">
            <a:avLst/>
          </a:prstGeom>
        </p:spPr>
        <p:txBody>
          <a:bodyPr spcFirstLastPara="1" wrap="square" lIns="91425" tIns="91425" rIns="91425" bIns="91425" anchor="ctr" anchorCtr="0">
            <a:noAutofit/>
          </a:bodyPr>
          <a:lstStyle/>
          <a:p>
            <a:pPr marL="0" indent="0">
              <a:buNone/>
            </a:pPr>
            <a:r>
              <a:rPr lang="en-US" sz="3600" b="1" dirty="0">
                <a:solidFill>
                  <a:schemeClr val="accent6"/>
                </a:solidFill>
                <a:cs typeface="Times New Roman" pitchFamily="18" charset="0"/>
              </a:rPr>
              <a:t>Current System</a:t>
            </a:r>
          </a:p>
          <a:p>
            <a:pPr marL="0" indent="0">
              <a:buNone/>
            </a:pPr>
            <a:endParaRPr lang="en-US" sz="1800" b="1" dirty="0">
              <a:solidFill>
                <a:schemeClr val="accent6"/>
              </a:solidFill>
              <a:cs typeface="Times New Roman" pitchFamily="18" charset="0"/>
            </a:endParaRPr>
          </a:p>
          <a:p>
            <a:pPr marL="0" indent="0">
              <a:buNone/>
            </a:pPr>
            <a:endParaRPr lang="en-US" sz="2000" b="1" dirty="0">
              <a:solidFill>
                <a:schemeClr val="accent6"/>
              </a:solidFill>
              <a:cs typeface="Times New Roman" pitchFamily="18" charset="0"/>
            </a:endParaRPr>
          </a:p>
          <a:p>
            <a:pPr>
              <a:buFont typeface="Wingdings" panose="05000000000000000000" pitchFamily="2" charset="2"/>
              <a:buChar char="§"/>
            </a:pPr>
            <a:r>
              <a:rPr lang="en-US" sz="2000" dirty="0">
                <a:solidFill>
                  <a:schemeClr val="accent6"/>
                </a:solidFill>
                <a:cs typeface="Times New Roman" pitchFamily="18" charset="0"/>
              </a:rPr>
              <a:t>Calculate  monthly and yearly expenses.</a:t>
            </a:r>
          </a:p>
          <a:p>
            <a:pPr marL="146050" indent="0">
              <a:buNone/>
            </a:pPr>
            <a:endParaRPr lang="en-US" sz="2000" dirty="0">
              <a:solidFill>
                <a:schemeClr val="accent6"/>
              </a:solidFill>
              <a:cs typeface="Times New Roman" pitchFamily="18" charset="0"/>
            </a:endParaRPr>
          </a:p>
          <a:p>
            <a:pPr>
              <a:buFont typeface="Wingdings" panose="05000000000000000000" pitchFamily="2" charset="2"/>
              <a:buChar char="§"/>
            </a:pPr>
            <a:r>
              <a:rPr lang="en-US" sz="2000" dirty="0">
                <a:solidFill>
                  <a:schemeClr val="accent6"/>
                </a:solidFill>
                <a:cs typeface="Times New Roman" pitchFamily="18" charset="0"/>
              </a:rPr>
              <a:t>Show data through graph</a:t>
            </a:r>
          </a:p>
          <a:p>
            <a:pPr marL="146050" indent="0">
              <a:buNone/>
            </a:pPr>
            <a:endParaRPr lang="en-US" sz="2000" dirty="0">
              <a:solidFill>
                <a:schemeClr val="accent6"/>
              </a:solidFill>
              <a:cs typeface="Times New Roman" pitchFamily="18" charset="0"/>
            </a:endParaRPr>
          </a:p>
          <a:p>
            <a:pPr>
              <a:buFont typeface="Wingdings" panose="05000000000000000000" pitchFamily="2" charset="2"/>
              <a:buChar char="§"/>
            </a:pPr>
            <a:r>
              <a:rPr lang="en-US" sz="2000" dirty="0">
                <a:solidFill>
                  <a:schemeClr val="accent6"/>
                </a:solidFill>
                <a:cs typeface="Times New Roman" pitchFamily="18" charset="0"/>
              </a:rPr>
              <a:t>Date-time of every budget expense</a:t>
            </a:r>
          </a:p>
          <a:p>
            <a:pPr>
              <a:buFont typeface="Wingdings" panose="05000000000000000000" pitchFamily="2" charset="2"/>
              <a:buChar char="§"/>
            </a:pPr>
            <a:endParaRPr lang="en-US" sz="2000" dirty="0">
              <a:solidFill>
                <a:schemeClr val="accent6"/>
              </a:solidFill>
              <a:cs typeface="Times New Roman" pitchFamily="18" charset="0"/>
            </a:endParaRPr>
          </a:p>
          <a:p>
            <a:pPr>
              <a:buFont typeface="Wingdings" panose="05000000000000000000" pitchFamily="2" charset="2"/>
              <a:buChar char="§"/>
            </a:pPr>
            <a:r>
              <a:rPr lang="en-US" sz="2000" dirty="0">
                <a:solidFill>
                  <a:schemeClr val="accent6"/>
                </a:solidFill>
                <a:cs typeface="Times New Roman" pitchFamily="18" charset="0"/>
              </a:rPr>
              <a:t>Category wise managing budget</a:t>
            </a:r>
          </a:p>
          <a:p>
            <a:pPr marL="488950" indent="-342900">
              <a:buFont typeface="Wingdings" panose="05000000000000000000" pitchFamily="2" charset="2"/>
              <a:buChar char="§"/>
            </a:pPr>
            <a:endParaRPr lang="en-US" sz="2000" dirty="0">
              <a:solidFill>
                <a:schemeClr val="accent6"/>
              </a:solidFill>
              <a:cs typeface="Times New Roman" pitchFamily="18" charset="0"/>
            </a:endParaRPr>
          </a:p>
          <a:p>
            <a:pPr marL="0" lvl="0" indent="0" algn="l" rtl="0">
              <a:spcBef>
                <a:spcPts val="1000"/>
              </a:spcBef>
              <a:spcAft>
                <a:spcPts val="0"/>
              </a:spcAft>
              <a:buNone/>
            </a:pPr>
            <a:endParaRPr sz="2000" dirty="0">
              <a:solidFill>
                <a:schemeClr val="accent6"/>
              </a:solidFill>
              <a:latin typeface="Times New Roman" pitchFamily="18" charset="0"/>
              <a:cs typeface="Times New Roman" pitchFamily="18" charset="0"/>
            </a:endParaRPr>
          </a:p>
        </p:txBody>
      </p:sp>
    </p:spTree>
    <p:extLst>
      <p:ext uri="{BB962C8B-B14F-4D97-AF65-F5344CB8AC3E}">
        <p14:creationId xmlns:p14="http://schemas.microsoft.com/office/powerpoint/2010/main" val="2362849972"/>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8">
                                            <p:txEl>
                                              <p:pRg st="0" end="0"/>
                                            </p:txEl>
                                          </p:spTgt>
                                        </p:tgtEl>
                                        <p:attrNameLst>
                                          <p:attrName>style.visibility</p:attrName>
                                        </p:attrNameLst>
                                      </p:cBhvr>
                                      <p:to>
                                        <p:strVal val="visible"/>
                                      </p:to>
                                    </p:set>
                                    <p:animEffect transition="in" filter="fade">
                                      <p:cBhvr>
                                        <p:cTn id="7" dur="1000"/>
                                        <p:tgtEl>
                                          <p:spTgt spid="308">
                                            <p:txEl>
                                              <p:pRg st="0" end="0"/>
                                            </p:txEl>
                                          </p:spTgt>
                                        </p:tgtEl>
                                      </p:cBhvr>
                                    </p:animEffect>
                                    <p:anim calcmode="lin" valueType="num">
                                      <p:cBhvr>
                                        <p:cTn id="8" dur="1000" fill="hold"/>
                                        <p:tgtEl>
                                          <p:spTgt spid="30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0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08">
                                            <p:txEl>
                                              <p:pRg st="3" end="3"/>
                                            </p:txEl>
                                          </p:spTgt>
                                        </p:tgtEl>
                                        <p:attrNameLst>
                                          <p:attrName>style.visibility</p:attrName>
                                        </p:attrNameLst>
                                      </p:cBhvr>
                                      <p:to>
                                        <p:strVal val="visible"/>
                                      </p:to>
                                    </p:set>
                                    <p:animEffect transition="in" filter="fade">
                                      <p:cBhvr>
                                        <p:cTn id="14" dur="1000"/>
                                        <p:tgtEl>
                                          <p:spTgt spid="308">
                                            <p:txEl>
                                              <p:pRg st="3" end="3"/>
                                            </p:txEl>
                                          </p:spTgt>
                                        </p:tgtEl>
                                      </p:cBhvr>
                                    </p:animEffect>
                                    <p:anim calcmode="lin" valueType="num">
                                      <p:cBhvr>
                                        <p:cTn id="15" dur="1000" fill="hold"/>
                                        <p:tgtEl>
                                          <p:spTgt spid="308">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0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08">
                                            <p:txEl>
                                              <p:pRg st="5" end="5"/>
                                            </p:txEl>
                                          </p:spTgt>
                                        </p:tgtEl>
                                        <p:attrNameLst>
                                          <p:attrName>style.visibility</p:attrName>
                                        </p:attrNameLst>
                                      </p:cBhvr>
                                      <p:to>
                                        <p:strVal val="visible"/>
                                      </p:to>
                                    </p:set>
                                    <p:animEffect transition="in" filter="fade">
                                      <p:cBhvr>
                                        <p:cTn id="21" dur="1000"/>
                                        <p:tgtEl>
                                          <p:spTgt spid="308">
                                            <p:txEl>
                                              <p:pRg st="5" end="5"/>
                                            </p:txEl>
                                          </p:spTgt>
                                        </p:tgtEl>
                                      </p:cBhvr>
                                    </p:animEffect>
                                    <p:anim calcmode="lin" valueType="num">
                                      <p:cBhvr>
                                        <p:cTn id="22" dur="1000" fill="hold"/>
                                        <p:tgtEl>
                                          <p:spTgt spid="308">
                                            <p:txEl>
                                              <p:pRg st="5" end="5"/>
                                            </p:txEl>
                                          </p:spTgt>
                                        </p:tgtEl>
                                        <p:attrNameLst>
                                          <p:attrName>ppt_x</p:attrName>
                                        </p:attrNameLst>
                                      </p:cBhvr>
                                      <p:tavLst>
                                        <p:tav tm="0">
                                          <p:val>
                                            <p:strVal val="#ppt_x"/>
                                          </p:val>
                                        </p:tav>
                                        <p:tav tm="100000">
                                          <p:val>
                                            <p:strVal val="#ppt_x"/>
                                          </p:val>
                                        </p:tav>
                                      </p:tavLst>
                                    </p:anim>
                                    <p:anim calcmode="lin" valueType="num">
                                      <p:cBhvr>
                                        <p:cTn id="23" dur="1000" fill="hold"/>
                                        <p:tgtEl>
                                          <p:spTgt spid="30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08">
                                            <p:txEl>
                                              <p:pRg st="7" end="7"/>
                                            </p:txEl>
                                          </p:spTgt>
                                        </p:tgtEl>
                                        <p:attrNameLst>
                                          <p:attrName>style.visibility</p:attrName>
                                        </p:attrNameLst>
                                      </p:cBhvr>
                                      <p:to>
                                        <p:strVal val="visible"/>
                                      </p:to>
                                    </p:set>
                                    <p:animEffect transition="in" filter="fade">
                                      <p:cBhvr>
                                        <p:cTn id="28" dur="1000"/>
                                        <p:tgtEl>
                                          <p:spTgt spid="308">
                                            <p:txEl>
                                              <p:pRg st="7" end="7"/>
                                            </p:txEl>
                                          </p:spTgt>
                                        </p:tgtEl>
                                      </p:cBhvr>
                                    </p:animEffect>
                                    <p:anim calcmode="lin" valueType="num">
                                      <p:cBhvr>
                                        <p:cTn id="29" dur="1000" fill="hold"/>
                                        <p:tgtEl>
                                          <p:spTgt spid="308">
                                            <p:txEl>
                                              <p:pRg st="7" end="7"/>
                                            </p:txEl>
                                          </p:spTgt>
                                        </p:tgtEl>
                                        <p:attrNameLst>
                                          <p:attrName>ppt_x</p:attrName>
                                        </p:attrNameLst>
                                      </p:cBhvr>
                                      <p:tavLst>
                                        <p:tav tm="0">
                                          <p:val>
                                            <p:strVal val="#ppt_x"/>
                                          </p:val>
                                        </p:tav>
                                        <p:tav tm="100000">
                                          <p:val>
                                            <p:strVal val="#ppt_x"/>
                                          </p:val>
                                        </p:tav>
                                      </p:tavLst>
                                    </p:anim>
                                    <p:anim calcmode="lin" valueType="num">
                                      <p:cBhvr>
                                        <p:cTn id="30" dur="1000" fill="hold"/>
                                        <p:tgtEl>
                                          <p:spTgt spid="308">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08">
                                            <p:txEl>
                                              <p:pRg st="9" end="9"/>
                                            </p:txEl>
                                          </p:spTgt>
                                        </p:tgtEl>
                                        <p:attrNameLst>
                                          <p:attrName>style.visibility</p:attrName>
                                        </p:attrNameLst>
                                      </p:cBhvr>
                                      <p:to>
                                        <p:strVal val="visible"/>
                                      </p:to>
                                    </p:set>
                                    <p:animEffect transition="in" filter="fade">
                                      <p:cBhvr>
                                        <p:cTn id="35" dur="1000"/>
                                        <p:tgtEl>
                                          <p:spTgt spid="308">
                                            <p:txEl>
                                              <p:pRg st="9" end="9"/>
                                            </p:txEl>
                                          </p:spTgt>
                                        </p:tgtEl>
                                      </p:cBhvr>
                                    </p:animEffect>
                                    <p:anim calcmode="lin" valueType="num">
                                      <p:cBhvr>
                                        <p:cTn id="36" dur="1000" fill="hold"/>
                                        <p:tgtEl>
                                          <p:spTgt spid="308">
                                            <p:txEl>
                                              <p:pRg st="9" end="9"/>
                                            </p:txEl>
                                          </p:spTgt>
                                        </p:tgtEl>
                                        <p:attrNameLst>
                                          <p:attrName>ppt_x</p:attrName>
                                        </p:attrNameLst>
                                      </p:cBhvr>
                                      <p:tavLst>
                                        <p:tav tm="0">
                                          <p:val>
                                            <p:strVal val="#ppt_x"/>
                                          </p:val>
                                        </p:tav>
                                        <p:tav tm="100000">
                                          <p:val>
                                            <p:strVal val="#ppt_x"/>
                                          </p:val>
                                        </p:tav>
                                      </p:tavLst>
                                    </p:anim>
                                    <p:anim calcmode="lin" valueType="num">
                                      <p:cBhvr>
                                        <p:cTn id="37" dur="1000" fill="hold"/>
                                        <p:tgtEl>
                                          <p:spTgt spid="308">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8" name="Google Shape;308;p39"/>
          <p:cNvSpPr txBox="1">
            <a:spLocks noGrp="1"/>
          </p:cNvSpPr>
          <p:nvPr>
            <p:ph type="body" idx="1"/>
          </p:nvPr>
        </p:nvSpPr>
        <p:spPr>
          <a:xfrm>
            <a:off x="395536" y="-16683"/>
            <a:ext cx="7704000" cy="4320480"/>
          </a:xfrm>
          <a:prstGeom prst="rect">
            <a:avLst/>
          </a:prstGeom>
        </p:spPr>
        <p:txBody>
          <a:bodyPr spcFirstLastPara="1" wrap="square" lIns="91425" tIns="91425" rIns="91425" bIns="91425" anchor="ctr" anchorCtr="0">
            <a:noAutofit/>
          </a:bodyPr>
          <a:lstStyle/>
          <a:p>
            <a:pPr marL="146050" indent="0">
              <a:buNone/>
            </a:pPr>
            <a:r>
              <a:rPr lang="en-US" sz="3600" b="1" dirty="0">
                <a:solidFill>
                  <a:schemeClr val="accent6"/>
                </a:solidFill>
                <a:cs typeface="Times New Roman" pitchFamily="18" charset="0"/>
              </a:rPr>
              <a:t>Scope Of The System</a:t>
            </a:r>
          </a:p>
          <a:p>
            <a:pPr marL="146050" indent="0">
              <a:buNone/>
            </a:pPr>
            <a:endParaRPr lang="en-US" sz="3600" b="1" dirty="0">
              <a:solidFill>
                <a:schemeClr val="accent6"/>
              </a:solidFill>
              <a:cs typeface="Times New Roman" pitchFamily="18" charset="0"/>
            </a:endParaRPr>
          </a:p>
          <a:p>
            <a:pPr marL="488950" indent="-342900">
              <a:buFont typeface="Arial" panose="020B0604020202020204" pitchFamily="34" charset="0"/>
              <a:buChar char="•"/>
            </a:pPr>
            <a:r>
              <a:rPr lang="en-US" sz="2000" dirty="0">
                <a:solidFill>
                  <a:schemeClr val="accent6"/>
                </a:solidFill>
                <a:cs typeface="Times New Roman" pitchFamily="18" charset="0"/>
              </a:rPr>
              <a:t>Be easy to understand by the user.</a:t>
            </a:r>
          </a:p>
          <a:p>
            <a:pPr marL="488950" indent="-342900">
              <a:buFont typeface="Arial" panose="020B0604020202020204" pitchFamily="34" charset="0"/>
              <a:buChar char="•"/>
            </a:pPr>
            <a:r>
              <a:rPr lang="en-US" sz="2000" dirty="0">
                <a:solidFill>
                  <a:schemeClr val="accent6"/>
                </a:solidFill>
                <a:cs typeface="Times New Roman" pitchFamily="18" charset="0"/>
              </a:rPr>
              <a:t>Be easy to operate.</a:t>
            </a:r>
          </a:p>
          <a:p>
            <a:pPr marL="488950" indent="-342900">
              <a:buFont typeface="Arial" panose="020B0604020202020204" pitchFamily="34" charset="0"/>
              <a:buChar char="•"/>
            </a:pPr>
            <a:r>
              <a:rPr lang="en-US" sz="2000" dirty="0">
                <a:solidFill>
                  <a:schemeClr val="accent6"/>
                </a:solidFill>
                <a:cs typeface="Times New Roman" pitchFamily="18" charset="0"/>
              </a:rPr>
              <a:t>Have a good user interface.</a:t>
            </a:r>
          </a:p>
          <a:p>
            <a:pPr marL="488950" indent="-342900">
              <a:buFont typeface="Arial" panose="020B0604020202020204" pitchFamily="34" charset="0"/>
              <a:buChar char="•"/>
            </a:pPr>
            <a:r>
              <a:rPr lang="en-US" sz="2000" dirty="0">
                <a:solidFill>
                  <a:schemeClr val="accent6"/>
                </a:solidFill>
                <a:cs typeface="Times New Roman" pitchFamily="18" charset="0"/>
              </a:rPr>
              <a:t>Be expandable.</a:t>
            </a:r>
          </a:p>
          <a:p>
            <a:pPr marL="488950" indent="-342900">
              <a:buFont typeface="Arial" panose="020B0604020202020204" pitchFamily="34" charset="0"/>
              <a:buChar char="•"/>
            </a:pPr>
            <a:r>
              <a:rPr lang="en-US" sz="2000" dirty="0">
                <a:solidFill>
                  <a:schemeClr val="accent6"/>
                </a:solidFill>
                <a:cs typeface="Times New Roman" pitchFamily="18" charset="0"/>
              </a:rPr>
              <a:t>Delivered on schedule within the budget.</a:t>
            </a:r>
          </a:p>
        </p:txBody>
      </p:sp>
    </p:spTree>
    <p:extLst>
      <p:ext uri="{BB962C8B-B14F-4D97-AF65-F5344CB8AC3E}">
        <p14:creationId xmlns:p14="http://schemas.microsoft.com/office/powerpoint/2010/main" val="437716896"/>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8">
                                            <p:txEl>
                                              <p:pRg st="0" end="0"/>
                                            </p:txEl>
                                          </p:spTgt>
                                        </p:tgtEl>
                                        <p:attrNameLst>
                                          <p:attrName>style.visibility</p:attrName>
                                        </p:attrNameLst>
                                      </p:cBhvr>
                                      <p:to>
                                        <p:strVal val="visible"/>
                                      </p:to>
                                    </p:set>
                                    <p:animEffect transition="in" filter="fade">
                                      <p:cBhvr>
                                        <p:cTn id="7" dur="1000"/>
                                        <p:tgtEl>
                                          <p:spTgt spid="308">
                                            <p:txEl>
                                              <p:pRg st="0" end="0"/>
                                            </p:txEl>
                                          </p:spTgt>
                                        </p:tgtEl>
                                      </p:cBhvr>
                                    </p:animEffect>
                                    <p:anim calcmode="lin" valueType="num">
                                      <p:cBhvr>
                                        <p:cTn id="8" dur="1000" fill="hold"/>
                                        <p:tgtEl>
                                          <p:spTgt spid="30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0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08">
                                            <p:txEl>
                                              <p:pRg st="2" end="2"/>
                                            </p:txEl>
                                          </p:spTgt>
                                        </p:tgtEl>
                                        <p:attrNameLst>
                                          <p:attrName>style.visibility</p:attrName>
                                        </p:attrNameLst>
                                      </p:cBhvr>
                                      <p:to>
                                        <p:strVal val="visible"/>
                                      </p:to>
                                    </p:set>
                                    <p:animEffect transition="in" filter="fade">
                                      <p:cBhvr>
                                        <p:cTn id="14" dur="1000"/>
                                        <p:tgtEl>
                                          <p:spTgt spid="308">
                                            <p:txEl>
                                              <p:pRg st="2" end="2"/>
                                            </p:txEl>
                                          </p:spTgt>
                                        </p:tgtEl>
                                      </p:cBhvr>
                                    </p:animEffect>
                                    <p:anim calcmode="lin" valueType="num">
                                      <p:cBhvr>
                                        <p:cTn id="15" dur="1000" fill="hold"/>
                                        <p:tgtEl>
                                          <p:spTgt spid="308">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0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08">
                                            <p:txEl>
                                              <p:pRg st="3" end="3"/>
                                            </p:txEl>
                                          </p:spTgt>
                                        </p:tgtEl>
                                        <p:attrNameLst>
                                          <p:attrName>style.visibility</p:attrName>
                                        </p:attrNameLst>
                                      </p:cBhvr>
                                      <p:to>
                                        <p:strVal val="visible"/>
                                      </p:to>
                                    </p:set>
                                    <p:animEffect transition="in" filter="fade">
                                      <p:cBhvr>
                                        <p:cTn id="21" dur="1000"/>
                                        <p:tgtEl>
                                          <p:spTgt spid="308">
                                            <p:txEl>
                                              <p:pRg st="3" end="3"/>
                                            </p:txEl>
                                          </p:spTgt>
                                        </p:tgtEl>
                                      </p:cBhvr>
                                    </p:animEffect>
                                    <p:anim calcmode="lin" valueType="num">
                                      <p:cBhvr>
                                        <p:cTn id="22" dur="1000" fill="hold"/>
                                        <p:tgtEl>
                                          <p:spTgt spid="308">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0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08">
                                            <p:txEl>
                                              <p:pRg st="4" end="4"/>
                                            </p:txEl>
                                          </p:spTgt>
                                        </p:tgtEl>
                                        <p:attrNameLst>
                                          <p:attrName>style.visibility</p:attrName>
                                        </p:attrNameLst>
                                      </p:cBhvr>
                                      <p:to>
                                        <p:strVal val="visible"/>
                                      </p:to>
                                    </p:set>
                                    <p:animEffect transition="in" filter="fade">
                                      <p:cBhvr>
                                        <p:cTn id="28" dur="1000"/>
                                        <p:tgtEl>
                                          <p:spTgt spid="308">
                                            <p:txEl>
                                              <p:pRg st="4" end="4"/>
                                            </p:txEl>
                                          </p:spTgt>
                                        </p:tgtEl>
                                      </p:cBhvr>
                                    </p:animEffect>
                                    <p:anim calcmode="lin" valueType="num">
                                      <p:cBhvr>
                                        <p:cTn id="29" dur="1000" fill="hold"/>
                                        <p:tgtEl>
                                          <p:spTgt spid="308">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0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08">
                                            <p:txEl>
                                              <p:pRg st="5" end="5"/>
                                            </p:txEl>
                                          </p:spTgt>
                                        </p:tgtEl>
                                        <p:attrNameLst>
                                          <p:attrName>style.visibility</p:attrName>
                                        </p:attrNameLst>
                                      </p:cBhvr>
                                      <p:to>
                                        <p:strVal val="visible"/>
                                      </p:to>
                                    </p:set>
                                    <p:animEffect transition="in" filter="fade">
                                      <p:cBhvr>
                                        <p:cTn id="35" dur="1000"/>
                                        <p:tgtEl>
                                          <p:spTgt spid="308">
                                            <p:txEl>
                                              <p:pRg st="5" end="5"/>
                                            </p:txEl>
                                          </p:spTgt>
                                        </p:tgtEl>
                                      </p:cBhvr>
                                    </p:animEffect>
                                    <p:anim calcmode="lin" valueType="num">
                                      <p:cBhvr>
                                        <p:cTn id="36" dur="1000" fill="hold"/>
                                        <p:tgtEl>
                                          <p:spTgt spid="308">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0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08">
                                            <p:txEl>
                                              <p:pRg st="6" end="6"/>
                                            </p:txEl>
                                          </p:spTgt>
                                        </p:tgtEl>
                                        <p:attrNameLst>
                                          <p:attrName>style.visibility</p:attrName>
                                        </p:attrNameLst>
                                      </p:cBhvr>
                                      <p:to>
                                        <p:strVal val="visible"/>
                                      </p:to>
                                    </p:set>
                                    <p:animEffect transition="in" filter="fade">
                                      <p:cBhvr>
                                        <p:cTn id="42" dur="1000"/>
                                        <p:tgtEl>
                                          <p:spTgt spid="308">
                                            <p:txEl>
                                              <p:pRg st="6" end="6"/>
                                            </p:txEl>
                                          </p:spTgt>
                                        </p:tgtEl>
                                      </p:cBhvr>
                                    </p:animEffect>
                                    <p:anim calcmode="lin" valueType="num">
                                      <p:cBhvr>
                                        <p:cTn id="43" dur="1000" fill="hold"/>
                                        <p:tgtEl>
                                          <p:spTgt spid="308">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08">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1" name="Google Shape;341;p42"/>
          <p:cNvSpPr/>
          <p:nvPr/>
        </p:nvSpPr>
        <p:spPr>
          <a:xfrm>
            <a:off x="3851920" y="1432900"/>
            <a:ext cx="965400" cy="965400"/>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chivo"/>
            </a:endParaRPr>
          </a:p>
        </p:txBody>
      </p:sp>
      <p:sp>
        <p:nvSpPr>
          <p:cNvPr id="342" name="Google Shape;342;p42"/>
          <p:cNvSpPr txBox="1">
            <a:spLocks noGrp="1"/>
          </p:cNvSpPr>
          <p:nvPr>
            <p:ph type="title"/>
          </p:nvPr>
        </p:nvSpPr>
        <p:spPr>
          <a:xfrm>
            <a:off x="1418296" y="2398300"/>
            <a:ext cx="5832648" cy="1466400"/>
          </a:xfrm>
          <a:prstGeom prst="rect">
            <a:avLst/>
          </a:prstGeom>
        </p:spPr>
        <p:txBody>
          <a:bodyPr spcFirstLastPara="1" wrap="square" lIns="91425" tIns="91425" rIns="91425" bIns="91425" anchor="ctr" anchorCtr="0">
            <a:noAutofit/>
          </a:bodyPr>
          <a:lstStyle/>
          <a:p>
            <a:pPr lvl="0"/>
            <a:r>
              <a:rPr lang="en-US" dirty="0">
                <a:cs typeface="Times New Roman" pitchFamily="18" charset="0"/>
              </a:rPr>
              <a:t>FUTURE ENHANCEMENT</a:t>
            </a:r>
            <a:endParaRPr b="0" dirty="0">
              <a:ea typeface="Archivo ExtraLight"/>
              <a:cs typeface="Times New Roman" pitchFamily="18" charset="0"/>
              <a:sym typeface="Archivo ExtraLight"/>
            </a:endParaRPr>
          </a:p>
        </p:txBody>
      </p:sp>
      <p:sp>
        <p:nvSpPr>
          <p:cNvPr id="344" name="Google Shape;344;p42"/>
          <p:cNvSpPr txBox="1">
            <a:spLocks noGrp="1"/>
          </p:cNvSpPr>
          <p:nvPr>
            <p:ph type="title" idx="2"/>
          </p:nvPr>
        </p:nvSpPr>
        <p:spPr>
          <a:xfrm>
            <a:off x="3813127" y="1629700"/>
            <a:ext cx="998400" cy="57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a:t>
            </a:r>
            <a:endParaRPr dirty="0"/>
          </a:p>
        </p:txBody>
      </p:sp>
    </p:spTree>
    <p:extLst>
      <p:ext uri="{BB962C8B-B14F-4D97-AF65-F5344CB8AC3E}">
        <p14:creationId xmlns:p14="http://schemas.microsoft.com/office/powerpoint/2010/main" val="3331329716"/>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41"/>
                                        </p:tgtEl>
                                        <p:attrNameLst>
                                          <p:attrName>style.visibility</p:attrName>
                                        </p:attrNameLst>
                                      </p:cBhvr>
                                      <p:to>
                                        <p:strVal val="visible"/>
                                      </p:to>
                                    </p:set>
                                    <p:animEffect transition="in" filter="fade">
                                      <p:cBhvr>
                                        <p:cTn id="7" dur="1000"/>
                                        <p:tgtEl>
                                          <p:spTgt spid="341"/>
                                        </p:tgtEl>
                                      </p:cBhvr>
                                    </p:animEffect>
                                    <p:anim calcmode="lin" valueType="num">
                                      <p:cBhvr>
                                        <p:cTn id="8" dur="1000" fill="hold"/>
                                        <p:tgtEl>
                                          <p:spTgt spid="341"/>
                                        </p:tgtEl>
                                        <p:attrNameLst>
                                          <p:attrName>ppt_x</p:attrName>
                                        </p:attrNameLst>
                                      </p:cBhvr>
                                      <p:tavLst>
                                        <p:tav tm="0">
                                          <p:val>
                                            <p:strVal val="#ppt_x"/>
                                          </p:val>
                                        </p:tav>
                                        <p:tav tm="100000">
                                          <p:val>
                                            <p:strVal val="#ppt_x"/>
                                          </p:val>
                                        </p:tav>
                                      </p:tavLst>
                                    </p:anim>
                                    <p:anim calcmode="lin" valueType="num">
                                      <p:cBhvr>
                                        <p:cTn id="9" dur="1000" fill="hold"/>
                                        <p:tgtEl>
                                          <p:spTgt spid="34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42"/>
                                        </p:tgtEl>
                                        <p:attrNameLst>
                                          <p:attrName>style.visibility</p:attrName>
                                        </p:attrNameLst>
                                      </p:cBhvr>
                                      <p:to>
                                        <p:strVal val="visible"/>
                                      </p:to>
                                    </p:set>
                                    <p:animEffect transition="in" filter="fade">
                                      <p:cBhvr>
                                        <p:cTn id="12" dur="1000"/>
                                        <p:tgtEl>
                                          <p:spTgt spid="342"/>
                                        </p:tgtEl>
                                      </p:cBhvr>
                                    </p:animEffect>
                                    <p:anim calcmode="lin" valueType="num">
                                      <p:cBhvr>
                                        <p:cTn id="13" dur="1000" fill="hold"/>
                                        <p:tgtEl>
                                          <p:spTgt spid="342"/>
                                        </p:tgtEl>
                                        <p:attrNameLst>
                                          <p:attrName>ppt_x</p:attrName>
                                        </p:attrNameLst>
                                      </p:cBhvr>
                                      <p:tavLst>
                                        <p:tav tm="0">
                                          <p:val>
                                            <p:strVal val="#ppt_x"/>
                                          </p:val>
                                        </p:tav>
                                        <p:tav tm="100000">
                                          <p:val>
                                            <p:strVal val="#ppt_x"/>
                                          </p:val>
                                        </p:tav>
                                      </p:tavLst>
                                    </p:anim>
                                    <p:anim calcmode="lin" valueType="num">
                                      <p:cBhvr>
                                        <p:cTn id="14" dur="1000" fill="hold"/>
                                        <p:tgtEl>
                                          <p:spTgt spid="342"/>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344"/>
                                        </p:tgtEl>
                                        <p:attrNameLst>
                                          <p:attrName>style.visibility</p:attrName>
                                        </p:attrNameLst>
                                      </p:cBhvr>
                                      <p:to>
                                        <p:strVal val="visible"/>
                                      </p:to>
                                    </p:set>
                                    <p:animEffect transition="in" filter="fade">
                                      <p:cBhvr>
                                        <p:cTn id="17" dur="1000"/>
                                        <p:tgtEl>
                                          <p:spTgt spid="344"/>
                                        </p:tgtEl>
                                      </p:cBhvr>
                                    </p:animEffect>
                                    <p:anim calcmode="lin" valueType="num">
                                      <p:cBhvr>
                                        <p:cTn id="18" dur="1000" fill="hold"/>
                                        <p:tgtEl>
                                          <p:spTgt spid="344"/>
                                        </p:tgtEl>
                                        <p:attrNameLst>
                                          <p:attrName>ppt_x</p:attrName>
                                        </p:attrNameLst>
                                      </p:cBhvr>
                                      <p:tavLst>
                                        <p:tav tm="0">
                                          <p:val>
                                            <p:strVal val="#ppt_x"/>
                                          </p:val>
                                        </p:tav>
                                        <p:tav tm="100000">
                                          <p:val>
                                            <p:strVal val="#ppt_x"/>
                                          </p:val>
                                        </p:tav>
                                      </p:tavLst>
                                    </p:anim>
                                    <p:anim calcmode="lin" valueType="num">
                                      <p:cBhvr>
                                        <p:cTn id="19" dur="1000" fill="hold"/>
                                        <p:tgtEl>
                                          <p:spTgt spid="3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animBg="1"/>
      <p:bldP spid="342" grpId="0"/>
      <p:bldP spid="34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50" name="Google Shape;350;p43"/>
          <p:cNvSpPr txBox="1">
            <a:spLocks noGrp="1"/>
          </p:cNvSpPr>
          <p:nvPr>
            <p:ph type="subTitle" idx="1"/>
          </p:nvPr>
        </p:nvSpPr>
        <p:spPr>
          <a:xfrm>
            <a:off x="179512" y="771550"/>
            <a:ext cx="5544616" cy="3024336"/>
          </a:xfrm>
          <a:prstGeom prst="rect">
            <a:avLst/>
          </a:prstGeom>
        </p:spPr>
        <p:txBody>
          <a:bodyPr spcFirstLastPara="1" wrap="square" lIns="91425" tIns="91425" rIns="91425" bIns="91425" anchor="ctr" anchorCtr="0">
            <a:noAutofit/>
          </a:bodyPr>
          <a:lstStyle/>
          <a:p>
            <a:pPr marL="342900" indent="-342900">
              <a:buSzPct val="78000"/>
              <a:buFont typeface="Arial" pitchFamily="34" charset="0"/>
              <a:buChar char="•"/>
            </a:pPr>
            <a:r>
              <a:rPr lang="en-US" sz="2000" b="0" i="0" dirty="0">
                <a:effectLst/>
              </a:rPr>
              <a:t>Utilization of current code with adding further function required.</a:t>
            </a:r>
          </a:p>
          <a:p>
            <a:pPr marL="342900" indent="-342900">
              <a:buSzPct val="78000"/>
              <a:buFont typeface="Arial" pitchFamily="34" charset="0"/>
              <a:buChar char="•"/>
            </a:pPr>
            <a:endParaRPr lang="en-US" sz="2000" b="0" i="0" dirty="0">
              <a:effectLst/>
            </a:endParaRPr>
          </a:p>
          <a:p>
            <a:pPr marL="342900" indent="-342900">
              <a:buSzPct val="78000"/>
              <a:buFont typeface="Arial" pitchFamily="34" charset="0"/>
              <a:buChar char="•"/>
            </a:pPr>
            <a:r>
              <a:rPr lang="en-IN" sz="2000" dirty="0"/>
              <a:t>Can link up with </a:t>
            </a:r>
            <a:r>
              <a:rPr lang="en-IN" sz="2000" b="0" i="0" dirty="0">
                <a:effectLst/>
              </a:rPr>
              <a:t>Bank.</a:t>
            </a:r>
          </a:p>
          <a:p>
            <a:pPr marL="342900" indent="-342900">
              <a:buSzPct val="78000"/>
              <a:buFont typeface="Arial" pitchFamily="34" charset="0"/>
              <a:buChar char="•"/>
            </a:pPr>
            <a:endParaRPr lang="en-IN" sz="2000" b="0" i="0" dirty="0">
              <a:effectLst/>
            </a:endParaRPr>
          </a:p>
          <a:p>
            <a:pPr marL="342900" indent="-342900">
              <a:buSzPct val="78000"/>
              <a:buFont typeface="Arial" pitchFamily="34" charset="0"/>
              <a:buChar char="•"/>
            </a:pPr>
            <a:r>
              <a:rPr lang="en-US" sz="2000" b="0" i="0" dirty="0">
                <a:effectLst/>
              </a:rPr>
              <a:t>Manually entry not required, It will be directly reflecting amount.</a:t>
            </a:r>
          </a:p>
          <a:p>
            <a:pPr marL="0" indent="0"/>
            <a:endParaRPr lang="en-US" sz="2000" b="0" i="0" dirty="0">
              <a:effectLst/>
            </a:endParaRPr>
          </a:p>
          <a:p>
            <a:pPr marL="0" lvl="0" indent="0" algn="l" rtl="0">
              <a:spcBef>
                <a:spcPts val="0"/>
              </a:spcBef>
              <a:spcAft>
                <a:spcPts val="0"/>
              </a:spcAft>
              <a:buNone/>
            </a:pPr>
            <a:endParaRPr dirty="0"/>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0">
                                            <p:txEl>
                                              <p:pRg st="0" end="0"/>
                                            </p:txEl>
                                          </p:spTgt>
                                        </p:tgtEl>
                                        <p:attrNameLst>
                                          <p:attrName>style.visibility</p:attrName>
                                        </p:attrNameLst>
                                      </p:cBhvr>
                                      <p:to>
                                        <p:strVal val="visible"/>
                                      </p:to>
                                    </p:set>
                                    <p:animEffect transition="in" filter="fade">
                                      <p:cBhvr>
                                        <p:cTn id="7" dur="1000"/>
                                        <p:tgtEl>
                                          <p:spTgt spid="350">
                                            <p:txEl>
                                              <p:pRg st="0" end="0"/>
                                            </p:txEl>
                                          </p:spTgt>
                                        </p:tgtEl>
                                      </p:cBhvr>
                                    </p:animEffect>
                                    <p:anim calcmode="lin" valueType="num">
                                      <p:cBhvr>
                                        <p:cTn id="8" dur="1000" fill="hold"/>
                                        <p:tgtEl>
                                          <p:spTgt spid="35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5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50">
                                            <p:txEl>
                                              <p:pRg st="2" end="2"/>
                                            </p:txEl>
                                          </p:spTgt>
                                        </p:tgtEl>
                                        <p:attrNameLst>
                                          <p:attrName>style.visibility</p:attrName>
                                        </p:attrNameLst>
                                      </p:cBhvr>
                                      <p:to>
                                        <p:strVal val="visible"/>
                                      </p:to>
                                    </p:set>
                                    <p:animEffect transition="in" filter="fade">
                                      <p:cBhvr>
                                        <p:cTn id="14" dur="1000"/>
                                        <p:tgtEl>
                                          <p:spTgt spid="350">
                                            <p:txEl>
                                              <p:pRg st="2" end="2"/>
                                            </p:txEl>
                                          </p:spTgt>
                                        </p:tgtEl>
                                      </p:cBhvr>
                                    </p:animEffect>
                                    <p:anim calcmode="lin" valueType="num">
                                      <p:cBhvr>
                                        <p:cTn id="15" dur="1000" fill="hold"/>
                                        <p:tgtEl>
                                          <p:spTgt spid="350">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5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50">
                                            <p:txEl>
                                              <p:pRg st="4" end="4"/>
                                            </p:txEl>
                                          </p:spTgt>
                                        </p:tgtEl>
                                        <p:attrNameLst>
                                          <p:attrName>style.visibility</p:attrName>
                                        </p:attrNameLst>
                                      </p:cBhvr>
                                      <p:to>
                                        <p:strVal val="visible"/>
                                      </p:to>
                                    </p:set>
                                    <p:animEffect transition="in" filter="fade">
                                      <p:cBhvr>
                                        <p:cTn id="21" dur="1000"/>
                                        <p:tgtEl>
                                          <p:spTgt spid="350">
                                            <p:txEl>
                                              <p:pRg st="4" end="4"/>
                                            </p:txEl>
                                          </p:spTgt>
                                        </p:tgtEl>
                                      </p:cBhvr>
                                    </p:animEffect>
                                    <p:anim calcmode="lin" valueType="num">
                                      <p:cBhvr>
                                        <p:cTn id="22" dur="1000" fill="hold"/>
                                        <p:tgtEl>
                                          <p:spTgt spid="350">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50">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1" name="Google Shape;341;p42"/>
          <p:cNvSpPr/>
          <p:nvPr/>
        </p:nvSpPr>
        <p:spPr>
          <a:xfrm>
            <a:off x="3846127" y="1432900"/>
            <a:ext cx="965400" cy="965400"/>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chivo"/>
            </a:endParaRPr>
          </a:p>
        </p:txBody>
      </p:sp>
      <p:sp>
        <p:nvSpPr>
          <p:cNvPr id="342" name="Google Shape;342;p42"/>
          <p:cNvSpPr txBox="1">
            <a:spLocks noGrp="1"/>
          </p:cNvSpPr>
          <p:nvPr>
            <p:ph type="title"/>
          </p:nvPr>
        </p:nvSpPr>
        <p:spPr>
          <a:xfrm>
            <a:off x="1418296" y="2398300"/>
            <a:ext cx="5832648" cy="1466400"/>
          </a:xfrm>
          <a:prstGeom prst="rect">
            <a:avLst/>
          </a:prstGeom>
        </p:spPr>
        <p:txBody>
          <a:bodyPr spcFirstLastPara="1" wrap="square" lIns="91425" tIns="91425" rIns="91425" bIns="91425" anchor="ctr" anchorCtr="0">
            <a:noAutofit/>
          </a:bodyPr>
          <a:lstStyle/>
          <a:p>
            <a:pPr lvl="0"/>
            <a:r>
              <a:rPr lang="en-US" dirty="0">
                <a:ea typeface="Archivo ExtraLight"/>
                <a:cs typeface="Times New Roman" pitchFamily="18" charset="0"/>
              </a:rPr>
              <a:t>LIMITATIONS</a:t>
            </a:r>
            <a:endParaRPr b="0" dirty="0">
              <a:ea typeface="Archivo ExtraLight"/>
              <a:cs typeface="Times New Roman" pitchFamily="18" charset="0"/>
              <a:sym typeface="Archivo ExtraLight"/>
            </a:endParaRPr>
          </a:p>
        </p:txBody>
      </p:sp>
      <p:sp>
        <p:nvSpPr>
          <p:cNvPr id="344" name="Google Shape;344;p42"/>
          <p:cNvSpPr txBox="1">
            <a:spLocks noGrp="1"/>
          </p:cNvSpPr>
          <p:nvPr>
            <p:ph type="title" idx="2"/>
          </p:nvPr>
        </p:nvSpPr>
        <p:spPr>
          <a:xfrm>
            <a:off x="3813127" y="1629700"/>
            <a:ext cx="998400" cy="57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6</a:t>
            </a:r>
            <a:endParaRPr dirty="0"/>
          </a:p>
        </p:txBody>
      </p:sp>
    </p:spTree>
    <p:extLst>
      <p:ext uri="{BB962C8B-B14F-4D97-AF65-F5344CB8AC3E}">
        <p14:creationId xmlns:p14="http://schemas.microsoft.com/office/powerpoint/2010/main" val="3535755345"/>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41"/>
                                        </p:tgtEl>
                                        <p:attrNameLst>
                                          <p:attrName>style.visibility</p:attrName>
                                        </p:attrNameLst>
                                      </p:cBhvr>
                                      <p:to>
                                        <p:strVal val="visible"/>
                                      </p:to>
                                    </p:set>
                                    <p:animEffect transition="in" filter="fade">
                                      <p:cBhvr>
                                        <p:cTn id="7" dur="1000"/>
                                        <p:tgtEl>
                                          <p:spTgt spid="341"/>
                                        </p:tgtEl>
                                      </p:cBhvr>
                                    </p:animEffect>
                                    <p:anim calcmode="lin" valueType="num">
                                      <p:cBhvr>
                                        <p:cTn id="8" dur="1000" fill="hold"/>
                                        <p:tgtEl>
                                          <p:spTgt spid="341"/>
                                        </p:tgtEl>
                                        <p:attrNameLst>
                                          <p:attrName>ppt_x</p:attrName>
                                        </p:attrNameLst>
                                      </p:cBhvr>
                                      <p:tavLst>
                                        <p:tav tm="0">
                                          <p:val>
                                            <p:strVal val="#ppt_x"/>
                                          </p:val>
                                        </p:tav>
                                        <p:tav tm="100000">
                                          <p:val>
                                            <p:strVal val="#ppt_x"/>
                                          </p:val>
                                        </p:tav>
                                      </p:tavLst>
                                    </p:anim>
                                    <p:anim calcmode="lin" valueType="num">
                                      <p:cBhvr>
                                        <p:cTn id="9" dur="1000" fill="hold"/>
                                        <p:tgtEl>
                                          <p:spTgt spid="34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42"/>
                                        </p:tgtEl>
                                        <p:attrNameLst>
                                          <p:attrName>style.visibility</p:attrName>
                                        </p:attrNameLst>
                                      </p:cBhvr>
                                      <p:to>
                                        <p:strVal val="visible"/>
                                      </p:to>
                                    </p:set>
                                    <p:animEffect transition="in" filter="fade">
                                      <p:cBhvr>
                                        <p:cTn id="12" dur="1000"/>
                                        <p:tgtEl>
                                          <p:spTgt spid="342"/>
                                        </p:tgtEl>
                                      </p:cBhvr>
                                    </p:animEffect>
                                    <p:anim calcmode="lin" valueType="num">
                                      <p:cBhvr>
                                        <p:cTn id="13" dur="1000" fill="hold"/>
                                        <p:tgtEl>
                                          <p:spTgt spid="342"/>
                                        </p:tgtEl>
                                        <p:attrNameLst>
                                          <p:attrName>ppt_x</p:attrName>
                                        </p:attrNameLst>
                                      </p:cBhvr>
                                      <p:tavLst>
                                        <p:tav tm="0">
                                          <p:val>
                                            <p:strVal val="#ppt_x"/>
                                          </p:val>
                                        </p:tav>
                                        <p:tav tm="100000">
                                          <p:val>
                                            <p:strVal val="#ppt_x"/>
                                          </p:val>
                                        </p:tav>
                                      </p:tavLst>
                                    </p:anim>
                                    <p:anim calcmode="lin" valueType="num">
                                      <p:cBhvr>
                                        <p:cTn id="14" dur="1000" fill="hold"/>
                                        <p:tgtEl>
                                          <p:spTgt spid="342"/>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344"/>
                                        </p:tgtEl>
                                        <p:attrNameLst>
                                          <p:attrName>style.visibility</p:attrName>
                                        </p:attrNameLst>
                                      </p:cBhvr>
                                      <p:to>
                                        <p:strVal val="visible"/>
                                      </p:to>
                                    </p:set>
                                    <p:animEffect transition="in" filter="fade">
                                      <p:cBhvr>
                                        <p:cTn id="17" dur="1000"/>
                                        <p:tgtEl>
                                          <p:spTgt spid="344"/>
                                        </p:tgtEl>
                                      </p:cBhvr>
                                    </p:animEffect>
                                    <p:anim calcmode="lin" valueType="num">
                                      <p:cBhvr>
                                        <p:cTn id="18" dur="1000" fill="hold"/>
                                        <p:tgtEl>
                                          <p:spTgt spid="344"/>
                                        </p:tgtEl>
                                        <p:attrNameLst>
                                          <p:attrName>ppt_x</p:attrName>
                                        </p:attrNameLst>
                                      </p:cBhvr>
                                      <p:tavLst>
                                        <p:tav tm="0">
                                          <p:val>
                                            <p:strVal val="#ppt_x"/>
                                          </p:val>
                                        </p:tav>
                                        <p:tav tm="100000">
                                          <p:val>
                                            <p:strVal val="#ppt_x"/>
                                          </p:val>
                                        </p:tav>
                                      </p:tavLst>
                                    </p:anim>
                                    <p:anim calcmode="lin" valueType="num">
                                      <p:cBhvr>
                                        <p:cTn id="19" dur="1000" fill="hold"/>
                                        <p:tgtEl>
                                          <p:spTgt spid="3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animBg="1"/>
      <p:bldP spid="342" grpId="0"/>
      <p:bldP spid="34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0"/>
          <p:cNvSpPr txBox="1">
            <a:spLocks noGrp="1"/>
          </p:cNvSpPr>
          <p:nvPr>
            <p:ph type="subTitle" idx="1"/>
          </p:nvPr>
        </p:nvSpPr>
        <p:spPr>
          <a:xfrm>
            <a:off x="3275856" y="915566"/>
            <a:ext cx="5328592" cy="3024336"/>
          </a:xfrm>
          <a:prstGeom prst="rect">
            <a:avLst/>
          </a:prstGeom>
        </p:spPr>
        <p:txBody>
          <a:bodyPr spcFirstLastPara="1" wrap="square" lIns="91425" tIns="91425" rIns="91425" bIns="91425" anchor="ctr" anchorCtr="0">
            <a:noAutofit/>
          </a:bodyPr>
          <a:lstStyle/>
          <a:p>
            <a:pPr marL="342900" indent="-342900" algn="just">
              <a:buFont typeface="Arial" pitchFamily="34" charset="0"/>
              <a:buChar char="•"/>
            </a:pPr>
            <a:endParaRPr lang="en-US" sz="1400" dirty="0">
              <a:solidFill>
                <a:schemeClr val="accent6"/>
              </a:solidFill>
              <a:cs typeface="Times New Roman" pitchFamily="18" charset="0"/>
            </a:endParaRPr>
          </a:p>
          <a:p>
            <a:pPr marL="342900" indent="-342900" algn="just">
              <a:buFont typeface="Arial" pitchFamily="34" charset="0"/>
              <a:buChar char="•"/>
            </a:pPr>
            <a:r>
              <a:rPr lang="en-US" sz="1400" b="1" dirty="0">
                <a:solidFill>
                  <a:schemeClr val="accent6"/>
                </a:solidFill>
                <a:cs typeface="Times New Roman" pitchFamily="18" charset="0"/>
              </a:rPr>
              <a:t>Inflexible: </a:t>
            </a:r>
            <a:r>
              <a:rPr lang="en-US" sz="1400" dirty="0">
                <a:solidFill>
                  <a:schemeClr val="accent6"/>
                </a:solidFill>
                <a:cs typeface="Times New Roman" pitchFamily="18" charset="0"/>
              </a:rPr>
              <a:t>A budget is formed depending on certain policies of an institution or goals of an individual that leads to decision-making. However, if there is any need to review the financial status considering any change in the market there is no way the budget can be altered.</a:t>
            </a:r>
          </a:p>
          <a:p>
            <a:pPr marL="342900" indent="-342900" algn="just">
              <a:buFont typeface="Arial" pitchFamily="34" charset="0"/>
              <a:buChar char="•"/>
            </a:pPr>
            <a:endParaRPr lang="en-US" sz="1400" dirty="0">
              <a:solidFill>
                <a:schemeClr val="accent6"/>
              </a:solidFill>
              <a:cs typeface="Times New Roman" pitchFamily="18" charset="0"/>
            </a:endParaRPr>
          </a:p>
          <a:p>
            <a:pPr marL="342900" indent="-342900" algn="just">
              <a:buFont typeface="Arial" pitchFamily="34" charset="0"/>
              <a:buChar char="•"/>
            </a:pPr>
            <a:r>
              <a:rPr lang="en-US" sz="1400" b="1" dirty="0">
                <a:solidFill>
                  <a:schemeClr val="accent6"/>
                </a:solidFill>
                <a:cs typeface="Times New Roman" pitchFamily="18" charset="0"/>
              </a:rPr>
              <a:t>Finance oriented</a:t>
            </a:r>
            <a:r>
              <a:rPr lang="en-US" sz="1400" dirty="0">
                <a:solidFill>
                  <a:schemeClr val="accent6"/>
                </a:solidFill>
                <a:cs typeface="Times New Roman" pitchFamily="18" charset="0"/>
              </a:rPr>
              <a:t>: The budget does not support the interests and requirements of the people. It is more profit-oriented which is more quantitative while the needs of the people are more qualitative in nature.</a:t>
            </a:r>
          </a:p>
          <a:p>
            <a:pPr marL="342900" indent="-342900" algn="just">
              <a:buFont typeface="Arial" pitchFamily="34" charset="0"/>
              <a:buChar char="•"/>
            </a:pPr>
            <a:endParaRPr lang="en-US" sz="1400" dirty="0">
              <a:solidFill>
                <a:schemeClr val="accent6"/>
              </a:solidFill>
              <a:cs typeface="Times New Roman" pitchFamily="18" charset="0"/>
            </a:endParaRPr>
          </a:p>
          <a:p>
            <a:pPr marL="342900" indent="-342900" algn="just">
              <a:buFont typeface="Arial" pitchFamily="34" charset="0"/>
              <a:buChar char="•"/>
            </a:pPr>
            <a:r>
              <a:rPr lang="en-US" sz="1400" b="1" dirty="0">
                <a:solidFill>
                  <a:schemeClr val="accent6"/>
                </a:solidFill>
                <a:cs typeface="Times New Roman" pitchFamily="18" charset="0"/>
              </a:rPr>
              <a:t>Time-consuming: </a:t>
            </a:r>
            <a:r>
              <a:rPr lang="en-US" sz="1400" dirty="0">
                <a:solidFill>
                  <a:schemeClr val="accent6"/>
                </a:solidFill>
                <a:cs typeface="Times New Roman" pitchFamily="18" charset="0"/>
              </a:rPr>
              <a:t>The process of planning a budget Or budgeting is a time-consuming affair. It needs to consider all possible aspects of an organization or an individual before ensuring any expenditure or spending towards a particular goal.</a:t>
            </a:r>
          </a:p>
          <a:p>
            <a:pPr marL="342900" indent="-342900" algn="just">
              <a:buFont typeface="Arial" pitchFamily="34" charset="0"/>
              <a:buChar char="•"/>
            </a:pPr>
            <a:endParaRPr lang="en-US" sz="1400" dirty="0">
              <a:solidFill>
                <a:schemeClr val="accent6"/>
              </a:solidFill>
              <a:cs typeface="Times New Roman" pitchFamily="18" charset="0"/>
            </a:endParaRPr>
          </a:p>
          <a:p>
            <a:pPr marL="342900" indent="-342900" algn="just">
              <a:buFont typeface="Arial" pitchFamily="34" charset="0"/>
              <a:buChar char="•"/>
            </a:pPr>
            <a:r>
              <a:rPr lang="en-US" sz="1400" b="1" dirty="0">
                <a:solidFill>
                  <a:schemeClr val="accent6"/>
                </a:solidFill>
                <a:cs typeface="Times New Roman" pitchFamily="18" charset="0"/>
              </a:rPr>
              <a:t>Conflicts: </a:t>
            </a:r>
            <a:r>
              <a:rPr lang="en-US" sz="1400" dirty="0">
                <a:solidFill>
                  <a:schemeClr val="accent6"/>
                </a:solidFill>
                <a:cs typeface="Times New Roman" pitchFamily="18" charset="0"/>
              </a:rPr>
              <a:t>The failure of a budget plan can result in a lot of arising tensions and rifts within the company that ultimately get reflected by the inefficient running of the organization</a:t>
            </a:r>
          </a:p>
        </p:txBody>
      </p:sp>
    </p:spTree>
    <p:extLst>
      <p:ext uri="{BB962C8B-B14F-4D97-AF65-F5344CB8AC3E}">
        <p14:creationId xmlns:p14="http://schemas.microsoft.com/office/powerpoint/2010/main" val="3934134695"/>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4">
                                            <p:txEl>
                                              <p:pRg st="1" end="1"/>
                                            </p:txEl>
                                          </p:spTgt>
                                        </p:tgtEl>
                                        <p:attrNameLst>
                                          <p:attrName>style.visibility</p:attrName>
                                        </p:attrNameLst>
                                      </p:cBhvr>
                                      <p:to>
                                        <p:strVal val="visible"/>
                                      </p:to>
                                    </p:set>
                                    <p:animEffect transition="in" filter="fade">
                                      <p:cBhvr>
                                        <p:cTn id="7" dur="1000"/>
                                        <p:tgtEl>
                                          <p:spTgt spid="314">
                                            <p:txEl>
                                              <p:pRg st="1" end="1"/>
                                            </p:txEl>
                                          </p:spTgt>
                                        </p:tgtEl>
                                      </p:cBhvr>
                                    </p:animEffect>
                                    <p:anim calcmode="lin" valueType="num">
                                      <p:cBhvr>
                                        <p:cTn id="8" dur="1000" fill="hold"/>
                                        <p:tgtEl>
                                          <p:spTgt spid="31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1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14">
                                            <p:txEl>
                                              <p:pRg st="3" end="3"/>
                                            </p:txEl>
                                          </p:spTgt>
                                        </p:tgtEl>
                                        <p:attrNameLst>
                                          <p:attrName>style.visibility</p:attrName>
                                        </p:attrNameLst>
                                      </p:cBhvr>
                                      <p:to>
                                        <p:strVal val="visible"/>
                                      </p:to>
                                    </p:set>
                                    <p:animEffect transition="in" filter="fade">
                                      <p:cBhvr>
                                        <p:cTn id="14" dur="1000"/>
                                        <p:tgtEl>
                                          <p:spTgt spid="314">
                                            <p:txEl>
                                              <p:pRg st="3" end="3"/>
                                            </p:txEl>
                                          </p:spTgt>
                                        </p:tgtEl>
                                      </p:cBhvr>
                                    </p:animEffect>
                                    <p:anim calcmode="lin" valueType="num">
                                      <p:cBhvr>
                                        <p:cTn id="15" dur="1000" fill="hold"/>
                                        <p:tgtEl>
                                          <p:spTgt spid="314">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1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14">
                                            <p:txEl>
                                              <p:pRg st="5" end="5"/>
                                            </p:txEl>
                                          </p:spTgt>
                                        </p:tgtEl>
                                        <p:attrNameLst>
                                          <p:attrName>style.visibility</p:attrName>
                                        </p:attrNameLst>
                                      </p:cBhvr>
                                      <p:to>
                                        <p:strVal val="visible"/>
                                      </p:to>
                                    </p:set>
                                    <p:animEffect transition="in" filter="fade">
                                      <p:cBhvr>
                                        <p:cTn id="21" dur="1000"/>
                                        <p:tgtEl>
                                          <p:spTgt spid="314">
                                            <p:txEl>
                                              <p:pRg st="5" end="5"/>
                                            </p:txEl>
                                          </p:spTgt>
                                        </p:tgtEl>
                                      </p:cBhvr>
                                    </p:animEffect>
                                    <p:anim calcmode="lin" valueType="num">
                                      <p:cBhvr>
                                        <p:cTn id="22" dur="1000" fill="hold"/>
                                        <p:tgtEl>
                                          <p:spTgt spid="314">
                                            <p:txEl>
                                              <p:pRg st="5" end="5"/>
                                            </p:txEl>
                                          </p:spTgt>
                                        </p:tgtEl>
                                        <p:attrNameLst>
                                          <p:attrName>ppt_x</p:attrName>
                                        </p:attrNameLst>
                                      </p:cBhvr>
                                      <p:tavLst>
                                        <p:tav tm="0">
                                          <p:val>
                                            <p:strVal val="#ppt_x"/>
                                          </p:val>
                                        </p:tav>
                                        <p:tav tm="100000">
                                          <p:val>
                                            <p:strVal val="#ppt_x"/>
                                          </p:val>
                                        </p:tav>
                                      </p:tavLst>
                                    </p:anim>
                                    <p:anim calcmode="lin" valueType="num">
                                      <p:cBhvr>
                                        <p:cTn id="23" dur="1000" fill="hold"/>
                                        <p:tgtEl>
                                          <p:spTgt spid="31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14">
                                            <p:txEl>
                                              <p:pRg st="7" end="7"/>
                                            </p:txEl>
                                          </p:spTgt>
                                        </p:tgtEl>
                                        <p:attrNameLst>
                                          <p:attrName>style.visibility</p:attrName>
                                        </p:attrNameLst>
                                      </p:cBhvr>
                                      <p:to>
                                        <p:strVal val="visible"/>
                                      </p:to>
                                    </p:set>
                                    <p:animEffect transition="in" filter="fade">
                                      <p:cBhvr>
                                        <p:cTn id="28" dur="1000"/>
                                        <p:tgtEl>
                                          <p:spTgt spid="314">
                                            <p:txEl>
                                              <p:pRg st="7" end="7"/>
                                            </p:txEl>
                                          </p:spTgt>
                                        </p:tgtEl>
                                      </p:cBhvr>
                                    </p:animEffect>
                                    <p:anim calcmode="lin" valueType="num">
                                      <p:cBhvr>
                                        <p:cTn id="29" dur="1000" fill="hold"/>
                                        <p:tgtEl>
                                          <p:spTgt spid="314">
                                            <p:txEl>
                                              <p:pRg st="7" end="7"/>
                                            </p:txEl>
                                          </p:spTgt>
                                        </p:tgtEl>
                                        <p:attrNameLst>
                                          <p:attrName>ppt_x</p:attrName>
                                        </p:attrNameLst>
                                      </p:cBhvr>
                                      <p:tavLst>
                                        <p:tav tm="0">
                                          <p:val>
                                            <p:strVal val="#ppt_x"/>
                                          </p:val>
                                        </p:tav>
                                        <p:tav tm="100000">
                                          <p:val>
                                            <p:strVal val="#ppt_x"/>
                                          </p:val>
                                        </p:tav>
                                      </p:tavLst>
                                    </p:anim>
                                    <p:anim calcmode="lin" valueType="num">
                                      <p:cBhvr>
                                        <p:cTn id="30" dur="1000" fill="hold"/>
                                        <p:tgtEl>
                                          <p:spTgt spid="314">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1" name="Google Shape;341;p42"/>
          <p:cNvSpPr/>
          <p:nvPr/>
        </p:nvSpPr>
        <p:spPr>
          <a:xfrm>
            <a:off x="4279998" y="923752"/>
            <a:ext cx="965400" cy="965400"/>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chivo"/>
            </a:endParaRPr>
          </a:p>
        </p:txBody>
      </p:sp>
      <p:sp>
        <p:nvSpPr>
          <p:cNvPr id="342" name="Google Shape;342;p42"/>
          <p:cNvSpPr txBox="1">
            <a:spLocks noGrp="1"/>
          </p:cNvSpPr>
          <p:nvPr>
            <p:ph type="title"/>
          </p:nvPr>
        </p:nvSpPr>
        <p:spPr>
          <a:xfrm>
            <a:off x="971600" y="1923678"/>
            <a:ext cx="7582196" cy="1800200"/>
          </a:xfrm>
          <a:prstGeom prst="rect">
            <a:avLst/>
          </a:prstGeom>
        </p:spPr>
        <p:txBody>
          <a:bodyPr spcFirstLastPara="1" wrap="square" lIns="91425" tIns="91425" rIns="91425" bIns="91425" anchor="ctr" anchorCtr="0">
            <a:noAutofit/>
          </a:bodyPr>
          <a:lstStyle/>
          <a:p>
            <a:pPr lvl="0"/>
            <a:r>
              <a:rPr lang="en-US" sz="4400" dirty="0">
                <a:cs typeface="Times New Roman" pitchFamily="18" charset="0"/>
              </a:rPr>
              <a:t>HARDWARE AND SOFTWARE SPECIFICATIONS</a:t>
            </a:r>
            <a:endParaRPr sz="4400" b="0" dirty="0">
              <a:ea typeface="Archivo ExtraLight"/>
              <a:cs typeface="Times New Roman" pitchFamily="18" charset="0"/>
              <a:sym typeface="Archivo ExtraLight"/>
            </a:endParaRPr>
          </a:p>
        </p:txBody>
      </p:sp>
      <p:sp>
        <p:nvSpPr>
          <p:cNvPr id="344" name="Google Shape;344;p42"/>
          <p:cNvSpPr txBox="1">
            <a:spLocks noGrp="1"/>
          </p:cNvSpPr>
          <p:nvPr>
            <p:ph type="title" idx="2"/>
          </p:nvPr>
        </p:nvSpPr>
        <p:spPr>
          <a:xfrm>
            <a:off x="4246998" y="1126359"/>
            <a:ext cx="998400" cy="57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7</a:t>
            </a:r>
            <a:endParaRPr dirty="0"/>
          </a:p>
        </p:txBody>
      </p:sp>
    </p:spTree>
    <p:extLst>
      <p:ext uri="{BB962C8B-B14F-4D97-AF65-F5344CB8AC3E}">
        <p14:creationId xmlns:p14="http://schemas.microsoft.com/office/powerpoint/2010/main" val="43658335"/>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41"/>
                                        </p:tgtEl>
                                        <p:attrNameLst>
                                          <p:attrName>style.visibility</p:attrName>
                                        </p:attrNameLst>
                                      </p:cBhvr>
                                      <p:to>
                                        <p:strVal val="visible"/>
                                      </p:to>
                                    </p:set>
                                    <p:animEffect transition="in" filter="fade">
                                      <p:cBhvr>
                                        <p:cTn id="7" dur="1000"/>
                                        <p:tgtEl>
                                          <p:spTgt spid="341"/>
                                        </p:tgtEl>
                                      </p:cBhvr>
                                    </p:animEffect>
                                    <p:anim calcmode="lin" valueType="num">
                                      <p:cBhvr>
                                        <p:cTn id="8" dur="1000" fill="hold"/>
                                        <p:tgtEl>
                                          <p:spTgt spid="341"/>
                                        </p:tgtEl>
                                        <p:attrNameLst>
                                          <p:attrName>ppt_x</p:attrName>
                                        </p:attrNameLst>
                                      </p:cBhvr>
                                      <p:tavLst>
                                        <p:tav tm="0">
                                          <p:val>
                                            <p:strVal val="#ppt_x"/>
                                          </p:val>
                                        </p:tav>
                                        <p:tav tm="100000">
                                          <p:val>
                                            <p:strVal val="#ppt_x"/>
                                          </p:val>
                                        </p:tav>
                                      </p:tavLst>
                                    </p:anim>
                                    <p:anim calcmode="lin" valueType="num">
                                      <p:cBhvr>
                                        <p:cTn id="9" dur="1000" fill="hold"/>
                                        <p:tgtEl>
                                          <p:spTgt spid="34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42"/>
                                        </p:tgtEl>
                                        <p:attrNameLst>
                                          <p:attrName>style.visibility</p:attrName>
                                        </p:attrNameLst>
                                      </p:cBhvr>
                                      <p:to>
                                        <p:strVal val="visible"/>
                                      </p:to>
                                    </p:set>
                                    <p:animEffect transition="in" filter="fade">
                                      <p:cBhvr>
                                        <p:cTn id="12" dur="1000"/>
                                        <p:tgtEl>
                                          <p:spTgt spid="342"/>
                                        </p:tgtEl>
                                      </p:cBhvr>
                                    </p:animEffect>
                                    <p:anim calcmode="lin" valueType="num">
                                      <p:cBhvr>
                                        <p:cTn id="13" dur="1000" fill="hold"/>
                                        <p:tgtEl>
                                          <p:spTgt spid="342"/>
                                        </p:tgtEl>
                                        <p:attrNameLst>
                                          <p:attrName>ppt_x</p:attrName>
                                        </p:attrNameLst>
                                      </p:cBhvr>
                                      <p:tavLst>
                                        <p:tav tm="0">
                                          <p:val>
                                            <p:strVal val="#ppt_x"/>
                                          </p:val>
                                        </p:tav>
                                        <p:tav tm="100000">
                                          <p:val>
                                            <p:strVal val="#ppt_x"/>
                                          </p:val>
                                        </p:tav>
                                      </p:tavLst>
                                    </p:anim>
                                    <p:anim calcmode="lin" valueType="num">
                                      <p:cBhvr>
                                        <p:cTn id="14" dur="1000" fill="hold"/>
                                        <p:tgtEl>
                                          <p:spTgt spid="342"/>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344"/>
                                        </p:tgtEl>
                                        <p:attrNameLst>
                                          <p:attrName>style.visibility</p:attrName>
                                        </p:attrNameLst>
                                      </p:cBhvr>
                                      <p:to>
                                        <p:strVal val="visible"/>
                                      </p:to>
                                    </p:set>
                                    <p:animEffect transition="in" filter="fade">
                                      <p:cBhvr>
                                        <p:cTn id="17" dur="1000"/>
                                        <p:tgtEl>
                                          <p:spTgt spid="344"/>
                                        </p:tgtEl>
                                      </p:cBhvr>
                                    </p:animEffect>
                                    <p:anim calcmode="lin" valueType="num">
                                      <p:cBhvr>
                                        <p:cTn id="18" dur="1000" fill="hold"/>
                                        <p:tgtEl>
                                          <p:spTgt spid="344"/>
                                        </p:tgtEl>
                                        <p:attrNameLst>
                                          <p:attrName>ppt_x</p:attrName>
                                        </p:attrNameLst>
                                      </p:cBhvr>
                                      <p:tavLst>
                                        <p:tav tm="0">
                                          <p:val>
                                            <p:strVal val="#ppt_x"/>
                                          </p:val>
                                        </p:tav>
                                        <p:tav tm="100000">
                                          <p:val>
                                            <p:strVal val="#ppt_x"/>
                                          </p:val>
                                        </p:tav>
                                      </p:tavLst>
                                    </p:anim>
                                    <p:anim calcmode="lin" valueType="num">
                                      <p:cBhvr>
                                        <p:cTn id="19" dur="1000" fill="hold"/>
                                        <p:tgtEl>
                                          <p:spTgt spid="3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animBg="1"/>
      <p:bldP spid="342" grpId="0"/>
      <p:bldP spid="34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 name="Google Shape;559;p51"/>
          <p:cNvSpPr/>
          <p:nvPr/>
        </p:nvSpPr>
        <p:spPr>
          <a:xfrm>
            <a:off x="899592" y="555526"/>
            <a:ext cx="2568000" cy="498600"/>
          </a:xfrm>
          <a:prstGeom prst="roundRect">
            <a:avLst>
              <a:gd name="adj" fmla="val 50000"/>
            </a:avLst>
          </a:prstGeom>
          <a:gradFill>
            <a:gsLst>
              <a:gs pos="0">
                <a:schemeClr val="accent5"/>
              </a:gs>
              <a:gs pos="100000">
                <a:srgbClr val="FFFFFF">
                  <a:alpha val="0"/>
                </a:srgbClr>
              </a:gs>
            </a:gsLst>
            <a:lin ang="0" scaled="0"/>
          </a:gradFill>
          <a:ln>
            <a:noFill/>
          </a:ln>
        </p:spPr>
        <p:txBody>
          <a:bodyPr spcFirstLastPara="1" wrap="square" lIns="91425" tIns="91425" rIns="91425" bIns="91425" anchor="ctr" anchorCtr="0">
            <a:noAutofit/>
          </a:bodyPr>
          <a:lstStyle/>
          <a:p>
            <a:pPr marL="0" indent="0">
              <a:buNone/>
            </a:pPr>
            <a:r>
              <a:rPr lang="en-US" sz="2400" b="1" dirty="0">
                <a:solidFill>
                  <a:schemeClr val="accent6"/>
                </a:solidFill>
                <a:latin typeface="Archivo"/>
                <a:cs typeface="Times New Roman" pitchFamily="18" charset="0"/>
              </a:rPr>
              <a:t>Software :</a:t>
            </a:r>
          </a:p>
        </p:txBody>
      </p:sp>
      <p:sp>
        <p:nvSpPr>
          <p:cNvPr id="5" name="Google Shape;562;p51"/>
          <p:cNvSpPr/>
          <p:nvPr/>
        </p:nvSpPr>
        <p:spPr>
          <a:xfrm>
            <a:off x="5259619" y="542852"/>
            <a:ext cx="2568000" cy="498600"/>
          </a:xfrm>
          <a:prstGeom prst="roundRect">
            <a:avLst>
              <a:gd name="adj" fmla="val 50000"/>
            </a:avLst>
          </a:pr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r>
              <a:rPr lang="en-US" sz="2000" b="1" dirty="0">
                <a:solidFill>
                  <a:schemeClr val="accent6"/>
                </a:solidFill>
                <a:latin typeface="Archivo"/>
                <a:cs typeface="Times New Roman" pitchFamily="18" charset="0"/>
              </a:rPr>
              <a:t>Hardware :</a:t>
            </a:r>
          </a:p>
        </p:txBody>
      </p:sp>
      <p:sp>
        <p:nvSpPr>
          <p:cNvPr id="2" name="Rectangle 1"/>
          <p:cNvSpPr/>
          <p:nvPr/>
        </p:nvSpPr>
        <p:spPr>
          <a:xfrm>
            <a:off x="395536" y="1419622"/>
            <a:ext cx="3816424" cy="2769989"/>
          </a:xfrm>
          <a:prstGeom prst="rect">
            <a:avLst/>
          </a:prstGeom>
        </p:spPr>
        <p:txBody>
          <a:bodyPr wrap="square">
            <a:spAutoFit/>
          </a:bodyPr>
          <a:lstStyle/>
          <a:p>
            <a:pPr marL="457200" indent="-457200">
              <a:buClr>
                <a:schemeClr val="accent6"/>
              </a:buClr>
              <a:buFont typeface="Arial" pitchFamily="34" charset="0"/>
              <a:buChar char="•"/>
            </a:pPr>
            <a:r>
              <a:rPr lang="en-US" sz="2000" dirty="0">
                <a:solidFill>
                  <a:schemeClr val="accent6"/>
                </a:solidFill>
                <a:latin typeface="Archivo"/>
                <a:cs typeface="Times New Roman" pitchFamily="18" charset="0"/>
              </a:rPr>
              <a:t>Android Operating System.</a:t>
            </a:r>
          </a:p>
          <a:p>
            <a:pPr marL="457200" indent="-457200">
              <a:buClr>
                <a:schemeClr val="accent6"/>
              </a:buClr>
              <a:buFont typeface="Arial" pitchFamily="34" charset="0"/>
              <a:buChar char="•"/>
            </a:pPr>
            <a:endParaRPr lang="en-US" sz="2000" dirty="0">
              <a:solidFill>
                <a:schemeClr val="accent6"/>
              </a:solidFill>
              <a:latin typeface="Archivo"/>
              <a:cs typeface="Times New Roman" pitchFamily="18" charset="0"/>
            </a:endParaRPr>
          </a:p>
          <a:p>
            <a:pPr marL="457200" indent="-457200">
              <a:buClr>
                <a:schemeClr val="accent6"/>
              </a:buClr>
              <a:buFont typeface="Arial" pitchFamily="34" charset="0"/>
              <a:buChar char="•"/>
            </a:pPr>
            <a:r>
              <a:rPr lang="en-US" sz="2000" dirty="0">
                <a:solidFill>
                  <a:schemeClr val="accent6"/>
                </a:solidFill>
                <a:latin typeface="Archivo"/>
                <a:cs typeface="Times New Roman" pitchFamily="18" charset="0"/>
              </a:rPr>
              <a:t>Android minimum version Android 5.0 Lollipop.</a:t>
            </a:r>
          </a:p>
          <a:p>
            <a:pPr marL="457200" indent="-457200">
              <a:buClr>
                <a:schemeClr val="accent6"/>
              </a:buClr>
              <a:buFont typeface="Arial" pitchFamily="34" charset="0"/>
              <a:buChar char="•"/>
            </a:pPr>
            <a:endParaRPr lang="en-US" sz="2000" dirty="0">
              <a:solidFill>
                <a:schemeClr val="accent6"/>
              </a:solidFill>
              <a:latin typeface="Archivo"/>
              <a:cs typeface="Times New Roman" pitchFamily="18" charset="0"/>
            </a:endParaRPr>
          </a:p>
          <a:p>
            <a:pPr marL="457200" indent="-457200">
              <a:buClr>
                <a:schemeClr val="accent6"/>
              </a:buClr>
              <a:buFont typeface="Arial" pitchFamily="34" charset="0"/>
              <a:buChar char="•"/>
            </a:pPr>
            <a:r>
              <a:rPr lang="en-US" sz="2000" dirty="0">
                <a:solidFill>
                  <a:schemeClr val="accent6"/>
                </a:solidFill>
                <a:latin typeface="Archivo"/>
                <a:cs typeface="Times New Roman" pitchFamily="18" charset="0"/>
              </a:rPr>
              <a:t>For developing app we are using android studio and for database we are using SQLite.</a:t>
            </a:r>
          </a:p>
          <a:p>
            <a:pPr marL="0" indent="0">
              <a:buNone/>
            </a:pPr>
            <a:endParaRPr lang="en-US" dirty="0">
              <a:latin typeface="Archivo"/>
            </a:endParaRPr>
          </a:p>
        </p:txBody>
      </p:sp>
      <p:sp>
        <p:nvSpPr>
          <p:cNvPr id="6" name="Rectangle 5"/>
          <p:cNvSpPr/>
          <p:nvPr/>
        </p:nvSpPr>
        <p:spPr>
          <a:xfrm>
            <a:off x="5076056" y="1419622"/>
            <a:ext cx="3366120" cy="2554545"/>
          </a:xfrm>
          <a:prstGeom prst="rect">
            <a:avLst/>
          </a:prstGeom>
        </p:spPr>
        <p:txBody>
          <a:bodyPr wrap="square">
            <a:spAutoFit/>
          </a:bodyPr>
          <a:lstStyle/>
          <a:p>
            <a:pPr marL="285750" indent="-285750">
              <a:buClr>
                <a:schemeClr val="accent6"/>
              </a:buClr>
              <a:buFont typeface="Arial" pitchFamily="34" charset="0"/>
              <a:buChar char="•"/>
            </a:pPr>
            <a:r>
              <a:rPr lang="en-US" sz="2000" dirty="0">
                <a:solidFill>
                  <a:schemeClr val="accent6"/>
                </a:solidFill>
                <a:latin typeface="Archivo"/>
                <a:cs typeface="Times New Roman" pitchFamily="18" charset="0"/>
              </a:rPr>
              <a:t>Android Based Smart phone </a:t>
            </a:r>
          </a:p>
          <a:p>
            <a:pPr marL="285750" indent="-285750">
              <a:buClr>
                <a:schemeClr val="accent6"/>
              </a:buClr>
              <a:buFont typeface="Arial" pitchFamily="34" charset="0"/>
              <a:buChar char="•"/>
            </a:pPr>
            <a:endParaRPr lang="en-US" sz="2000" dirty="0">
              <a:solidFill>
                <a:schemeClr val="accent6"/>
              </a:solidFill>
              <a:latin typeface="Archivo"/>
              <a:cs typeface="Times New Roman" pitchFamily="18" charset="0"/>
            </a:endParaRPr>
          </a:p>
          <a:p>
            <a:pPr marL="285750" indent="-285750">
              <a:buClr>
                <a:schemeClr val="accent6"/>
              </a:buClr>
              <a:buFont typeface="Arial" pitchFamily="34" charset="0"/>
              <a:buChar char="•"/>
            </a:pPr>
            <a:r>
              <a:rPr lang="en-US" sz="2000" dirty="0">
                <a:solidFill>
                  <a:schemeClr val="accent6"/>
                </a:solidFill>
                <a:latin typeface="Archivo"/>
                <a:cs typeface="Times New Roman" pitchFamily="18" charset="0"/>
              </a:rPr>
              <a:t>Minimum 2 GB RAM required.</a:t>
            </a:r>
          </a:p>
          <a:p>
            <a:pPr marL="285750" indent="-285750">
              <a:buClr>
                <a:schemeClr val="accent6"/>
              </a:buClr>
              <a:buFont typeface="Arial" pitchFamily="34" charset="0"/>
              <a:buChar char="•"/>
            </a:pPr>
            <a:endParaRPr lang="en-US" sz="2000" dirty="0">
              <a:solidFill>
                <a:schemeClr val="accent6"/>
              </a:solidFill>
              <a:latin typeface="Archivo"/>
              <a:cs typeface="Times New Roman" pitchFamily="18" charset="0"/>
            </a:endParaRPr>
          </a:p>
          <a:p>
            <a:pPr marL="285750" indent="-285750">
              <a:buClr>
                <a:schemeClr val="accent6"/>
              </a:buClr>
              <a:buFont typeface="Arial" pitchFamily="34" charset="0"/>
              <a:buChar char="•"/>
            </a:pPr>
            <a:r>
              <a:rPr lang="en-US" sz="2000" dirty="0">
                <a:solidFill>
                  <a:schemeClr val="accent6"/>
                </a:solidFill>
                <a:latin typeface="Archivo"/>
                <a:cs typeface="Times New Roman" pitchFamily="18" charset="0"/>
              </a:rPr>
              <a:t>App size space required in ROM.</a:t>
            </a:r>
          </a:p>
        </p:txBody>
      </p:sp>
    </p:spTree>
    <p:extLst>
      <p:ext uri="{BB962C8B-B14F-4D97-AF65-F5344CB8AC3E}">
        <p14:creationId xmlns:p14="http://schemas.microsoft.com/office/powerpoint/2010/main" val="2796149335"/>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2"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9" name="Google Shape;359;p44"/>
          <p:cNvSpPr txBox="1">
            <a:spLocks noGrp="1"/>
          </p:cNvSpPr>
          <p:nvPr>
            <p:ph type="title"/>
          </p:nvPr>
        </p:nvSpPr>
        <p:spPr>
          <a:xfrm>
            <a:off x="795447" y="374766"/>
            <a:ext cx="4496633" cy="477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IN" dirty="0"/>
              <a:t>     </a:t>
            </a:r>
            <a:r>
              <a:rPr lang="en" sz="3200" dirty="0"/>
              <a:t>FLOW CHART</a:t>
            </a:r>
            <a:endParaRPr sz="3200" dirty="0"/>
          </a:p>
        </p:txBody>
      </p:sp>
      <p:sp>
        <p:nvSpPr>
          <p:cNvPr id="20" name="Google Shape;319;p41">
            <a:extLst>
              <a:ext uri="{FF2B5EF4-FFF2-40B4-BE49-F238E27FC236}">
                <a16:creationId xmlns:a16="http://schemas.microsoft.com/office/drawing/2014/main" id="{9157DB83-0D09-5BE5-30EB-36D40247B895}"/>
              </a:ext>
            </a:extLst>
          </p:cNvPr>
          <p:cNvSpPr/>
          <p:nvPr/>
        </p:nvSpPr>
        <p:spPr>
          <a:xfrm>
            <a:off x="448497" y="311750"/>
            <a:ext cx="693900" cy="693900"/>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90488" lvl="0" indent="-90488" algn="l" rtl="0">
              <a:spcBef>
                <a:spcPts val="0"/>
              </a:spcBef>
              <a:spcAft>
                <a:spcPts val="0"/>
              </a:spcAft>
              <a:buNone/>
            </a:pPr>
            <a:r>
              <a:rPr lang="en-US" sz="2800" b="1" dirty="0">
                <a:solidFill>
                  <a:schemeClr val="accent6"/>
                </a:solidFill>
                <a:latin typeface="Archivo"/>
              </a:rPr>
              <a:t> 8</a:t>
            </a:r>
            <a:endParaRPr lang="en-IN" sz="2800" b="1" dirty="0">
              <a:solidFill>
                <a:schemeClr val="accent6"/>
              </a:solidFill>
              <a:latin typeface="Archivo"/>
            </a:endParaRPr>
          </a:p>
        </p:txBody>
      </p:sp>
      <p:sp>
        <p:nvSpPr>
          <p:cNvPr id="6" name="Google Shape;344;p42"/>
          <p:cNvSpPr txBox="1">
            <a:spLocks/>
          </p:cNvSpPr>
          <p:nvPr/>
        </p:nvSpPr>
        <p:spPr>
          <a:xfrm>
            <a:off x="296247" y="372800"/>
            <a:ext cx="998400" cy="57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sz="1800" dirty="0">
              <a:solidFill>
                <a:schemeClr val="accent6"/>
              </a:solidFill>
            </a:endParaRPr>
          </a:p>
        </p:txBody>
      </p:sp>
      <p:pic>
        <p:nvPicPr>
          <p:cNvPr id="4" name="Picture 3">
            <a:extLst>
              <a:ext uri="{FF2B5EF4-FFF2-40B4-BE49-F238E27FC236}">
                <a16:creationId xmlns:a16="http://schemas.microsoft.com/office/drawing/2014/main" id="{CAC94846-D236-CE7C-630C-41D556463550}"/>
              </a:ext>
            </a:extLst>
          </p:cNvPr>
          <p:cNvPicPr>
            <a:picLocks noChangeAspect="1"/>
          </p:cNvPicPr>
          <p:nvPr/>
        </p:nvPicPr>
        <p:blipFill>
          <a:blip r:embed="rId3"/>
          <a:stretch>
            <a:fillRect/>
          </a:stretch>
        </p:blipFill>
        <p:spPr>
          <a:xfrm>
            <a:off x="1294647" y="1203598"/>
            <a:ext cx="5604932" cy="3294292"/>
          </a:xfrm>
          <a:prstGeom prst="rect">
            <a:avLst/>
          </a:prstGeom>
        </p:spPr>
      </p:pic>
      <p:sp>
        <p:nvSpPr>
          <p:cNvPr id="7" name="TextBox 6">
            <a:extLst>
              <a:ext uri="{FF2B5EF4-FFF2-40B4-BE49-F238E27FC236}">
                <a16:creationId xmlns:a16="http://schemas.microsoft.com/office/drawing/2014/main" id="{0E3CA69B-9ADB-4859-06D2-C472B57BCBDD}"/>
              </a:ext>
            </a:extLst>
          </p:cNvPr>
          <p:cNvSpPr txBox="1"/>
          <p:nvPr/>
        </p:nvSpPr>
        <p:spPr>
          <a:xfrm>
            <a:off x="3203848" y="4602999"/>
            <a:ext cx="5863166" cy="307777"/>
          </a:xfrm>
          <a:prstGeom prst="rect">
            <a:avLst/>
          </a:prstGeom>
          <a:noFill/>
        </p:spPr>
        <p:txBody>
          <a:bodyPr wrap="square">
            <a:spAutoFit/>
          </a:bodyPr>
          <a:lstStyle/>
          <a:p>
            <a:r>
              <a:rPr lang="en-IN" dirty="0">
                <a:solidFill>
                  <a:schemeClr val="bg1"/>
                </a:solidFill>
                <a:latin typeface="Archivo"/>
              </a:rPr>
              <a:t>Fig:-8 System Flow Chart</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9"/>
                                        </p:tgtEl>
                                        <p:attrNameLst>
                                          <p:attrName>style.visibility</p:attrName>
                                        </p:attrNameLst>
                                      </p:cBhvr>
                                      <p:to>
                                        <p:strVal val="visible"/>
                                      </p:to>
                                    </p:set>
                                    <p:animEffect transition="in" filter="fade">
                                      <p:cBhvr>
                                        <p:cTn id="7" dur="1000"/>
                                        <p:tgtEl>
                                          <p:spTgt spid="359"/>
                                        </p:tgtEl>
                                      </p:cBhvr>
                                    </p:animEffect>
                                    <p:anim calcmode="lin" valueType="num">
                                      <p:cBhvr>
                                        <p:cTn id="8" dur="1000" fill="hold"/>
                                        <p:tgtEl>
                                          <p:spTgt spid="359"/>
                                        </p:tgtEl>
                                        <p:attrNameLst>
                                          <p:attrName>ppt_x</p:attrName>
                                        </p:attrNameLst>
                                      </p:cBhvr>
                                      <p:tavLst>
                                        <p:tav tm="0">
                                          <p:val>
                                            <p:strVal val="#ppt_x"/>
                                          </p:val>
                                        </p:tav>
                                        <p:tav tm="100000">
                                          <p:val>
                                            <p:strVal val="#ppt_x"/>
                                          </p:val>
                                        </p:tav>
                                      </p:tavLst>
                                    </p:anim>
                                    <p:anim calcmode="lin" valueType="num">
                                      <p:cBhvr>
                                        <p:cTn id="9" dur="1000" fill="hold"/>
                                        <p:tgtEl>
                                          <p:spTgt spid="35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nodePh="1">
                                  <p:stCondLst>
                                    <p:cond delay="0"/>
                                  </p:stCondLst>
                                  <p:endCondLst>
                                    <p:cond evt="begin" delay="0">
                                      <p:tn val="15"/>
                                    </p:cond>
                                  </p:end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 grpId="0"/>
      <p:bldP spid="20" grpId="0" animBg="1"/>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9" name="Google Shape;359;p44"/>
          <p:cNvSpPr txBox="1">
            <a:spLocks noGrp="1"/>
          </p:cNvSpPr>
          <p:nvPr>
            <p:ph type="title"/>
          </p:nvPr>
        </p:nvSpPr>
        <p:spPr>
          <a:xfrm>
            <a:off x="795447" y="374766"/>
            <a:ext cx="6080809" cy="477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IN" dirty="0"/>
              <a:t>     </a:t>
            </a:r>
            <a:r>
              <a:rPr lang="en" sz="3200" dirty="0"/>
              <a:t>USE CASE DIAGRAM </a:t>
            </a:r>
            <a:endParaRPr sz="3200" dirty="0"/>
          </a:p>
        </p:txBody>
      </p:sp>
      <p:sp>
        <p:nvSpPr>
          <p:cNvPr id="20" name="Google Shape;319;p41">
            <a:extLst>
              <a:ext uri="{FF2B5EF4-FFF2-40B4-BE49-F238E27FC236}">
                <a16:creationId xmlns:a16="http://schemas.microsoft.com/office/drawing/2014/main" id="{9157DB83-0D09-5BE5-30EB-36D40247B895}"/>
              </a:ext>
            </a:extLst>
          </p:cNvPr>
          <p:cNvSpPr/>
          <p:nvPr/>
        </p:nvSpPr>
        <p:spPr>
          <a:xfrm>
            <a:off x="493724" y="311750"/>
            <a:ext cx="693900" cy="693900"/>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90488" lvl="0" indent="-90488" algn="l" rtl="0">
              <a:spcBef>
                <a:spcPts val="0"/>
              </a:spcBef>
              <a:spcAft>
                <a:spcPts val="0"/>
              </a:spcAft>
              <a:buNone/>
            </a:pPr>
            <a:r>
              <a:rPr lang="en-US" sz="2800" b="1" dirty="0">
                <a:solidFill>
                  <a:schemeClr val="accent6"/>
                </a:solidFill>
                <a:latin typeface="Archivo"/>
              </a:rPr>
              <a:t> 9</a:t>
            </a:r>
            <a:endParaRPr lang="en-IN" sz="2800" b="1" dirty="0">
              <a:solidFill>
                <a:schemeClr val="accent6"/>
              </a:solidFill>
              <a:latin typeface="Archivo"/>
            </a:endParaRPr>
          </a:p>
        </p:txBody>
      </p:sp>
      <p:sp>
        <p:nvSpPr>
          <p:cNvPr id="6" name="Google Shape;344;p42"/>
          <p:cNvSpPr txBox="1">
            <a:spLocks/>
          </p:cNvSpPr>
          <p:nvPr/>
        </p:nvSpPr>
        <p:spPr>
          <a:xfrm>
            <a:off x="296247" y="372800"/>
            <a:ext cx="998400" cy="57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sz="1800" dirty="0">
              <a:solidFill>
                <a:schemeClr val="accent6"/>
              </a:solidFill>
            </a:endParaRPr>
          </a:p>
        </p:txBody>
      </p:sp>
      <p:pic>
        <p:nvPicPr>
          <p:cNvPr id="3" name="Picture 2">
            <a:extLst>
              <a:ext uri="{FF2B5EF4-FFF2-40B4-BE49-F238E27FC236}">
                <a16:creationId xmlns:a16="http://schemas.microsoft.com/office/drawing/2014/main" id="{6FEDE196-22F8-0ABA-807E-30683ED66AF5}"/>
              </a:ext>
            </a:extLst>
          </p:cNvPr>
          <p:cNvPicPr>
            <a:picLocks noChangeAspect="1"/>
          </p:cNvPicPr>
          <p:nvPr/>
        </p:nvPicPr>
        <p:blipFill>
          <a:blip r:embed="rId3"/>
          <a:stretch>
            <a:fillRect/>
          </a:stretch>
        </p:blipFill>
        <p:spPr>
          <a:xfrm>
            <a:off x="1356089" y="995397"/>
            <a:ext cx="4944104" cy="3629447"/>
          </a:xfrm>
          <a:prstGeom prst="rect">
            <a:avLst/>
          </a:prstGeom>
        </p:spPr>
      </p:pic>
      <p:sp>
        <p:nvSpPr>
          <p:cNvPr id="2" name="TextBox 1">
            <a:extLst>
              <a:ext uri="{FF2B5EF4-FFF2-40B4-BE49-F238E27FC236}">
                <a16:creationId xmlns:a16="http://schemas.microsoft.com/office/drawing/2014/main" id="{F63C4592-6B9F-0EA8-934D-77373F958D76}"/>
              </a:ext>
            </a:extLst>
          </p:cNvPr>
          <p:cNvSpPr txBox="1"/>
          <p:nvPr/>
        </p:nvSpPr>
        <p:spPr>
          <a:xfrm>
            <a:off x="2843808" y="4659982"/>
            <a:ext cx="5863166" cy="307777"/>
          </a:xfrm>
          <a:prstGeom prst="rect">
            <a:avLst/>
          </a:prstGeom>
          <a:noFill/>
        </p:spPr>
        <p:txBody>
          <a:bodyPr wrap="square">
            <a:spAutoFit/>
          </a:bodyPr>
          <a:lstStyle/>
          <a:p>
            <a:r>
              <a:rPr lang="en-IN" dirty="0">
                <a:solidFill>
                  <a:schemeClr val="bg1"/>
                </a:solidFill>
                <a:latin typeface="Archivo"/>
              </a:rPr>
              <a:t>Fig:-9 Use Case Diagram</a:t>
            </a:r>
          </a:p>
        </p:txBody>
      </p:sp>
    </p:spTree>
    <p:extLst>
      <p:ext uri="{BB962C8B-B14F-4D97-AF65-F5344CB8AC3E}">
        <p14:creationId xmlns:p14="http://schemas.microsoft.com/office/powerpoint/2010/main" val="1638334672"/>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9"/>
                                        </p:tgtEl>
                                        <p:attrNameLst>
                                          <p:attrName>style.visibility</p:attrName>
                                        </p:attrNameLst>
                                      </p:cBhvr>
                                      <p:to>
                                        <p:strVal val="visible"/>
                                      </p:to>
                                    </p:set>
                                    <p:animEffect transition="in" filter="fade">
                                      <p:cBhvr>
                                        <p:cTn id="7" dur="1000"/>
                                        <p:tgtEl>
                                          <p:spTgt spid="359"/>
                                        </p:tgtEl>
                                      </p:cBhvr>
                                    </p:animEffect>
                                    <p:anim calcmode="lin" valueType="num">
                                      <p:cBhvr>
                                        <p:cTn id="8" dur="1000" fill="hold"/>
                                        <p:tgtEl>
                                          <p:spTgt spid="359"/>
                                        </p:tgtEl>
                                        <p:attrNameLst>
                                          <p:attrName>ppt_x</p:attrName>
                                        </p:attrNameLst>
                                      </p:cBhvr>
                                      <p:tavLst>
                                        <p:tav tm="0">
                                          <p:val>
                                            <p:strVal val="#ppt_x"/>
                                          </p:val>
                                        </p:tav>
                                        <p:tav tm="100000">
                                          <p:val>
                                            <p:strVal val="#ppt_x"/>
                                          </p:val>
                                        </p:tav>
                                      </p:tavLst>
                                    </p:anim>
                                    <p:anim calcmode="lin" valueType="num">
                                      <p:cBhvr>
                                        <p:cTn id="9" dur="1000" fill="hold"/>
                                        <p:tgtEl>
                                          <p:spTgt spid="35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nodePh="1">
                                  <p:stCondLst>
                                    <p:cond delay="0"/>
                                  </p:stCondLst>
                                  <p:endCondLst>
                                    <p:cond evt="begin" delay="0">
                                      <p:tn val="15"/>
                                    </p:cond>
                                  </p:end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 grpId="0"/>
      <p:bldP spid="20" grpId="0" animBg="1"/>
      <p:bldP spid="6"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1" name="Google Shape;341;p42"/>
          <p:cNvSpPr/>
          <p:nvPr/>
        </p:nvSpPr>
        <p:spPr>
          <a:xfrm>
            <a:off x="3851920" y="1432900"/>
            <a:ext cx="965400" cy="965400"/>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2"/>
          <p:cNvSpPr txBox="1">
            <a:spLocks noGrp="1"/>
          </p:cNvSpPr>
          <p:nvPr>
            <p:ph type="title"/>
          </p:nvPr>
        </p:nvSpPr>
        <p:spPr>
          <a:xfrm>
            <a:off x="1418296" y="2398300"/>
            <a:ext cx="5832648" cy="1466400"/>
          </a:xfrm>
          <a:prstGeom prst="rect">
            <a:avLst/>
          </a:prstGeom>
        </p:spPr>
        <p:txBody>
          <a:bodyPr spcFirstLastPara="1" wrap="square" lIns="91425" tIns="91425" rIns="91425" bIns="91425" anchor="ctr" anchorCtr="0">
            <a:noAutofit/>
          </a:bodyPr>
          <a:lstStyle/>
          <a:p>
            <a:pPr lvl="0"/>
            <a:r>
              <a:rPr lang="en-US" dirty="0">
                <a:cs typeface="Times New Roman" pitchFamily="18" charset="0"/>
              </a:rPr>
              <a:t>PROJECT DEFINITION</a:t>
            </a:r>
            <a:endParaRPr b="0" dirty="0">
              <a:ea typeface="Archivo ExtraLight"/>
              <a:cs typeface="Times New Roman" pitchFamily="18" charset="0"/>
              <a:sym typeface="Archivo ExtraLight"/>
            </a:endParaRPr>
          </a:p>
        </p:txBody>
      </p:sp>
      <p:sp>
        <p:nvSpPr>
          <p:cNvPr id="344" name="Google Shape;344;p42"/>
          <p:cNvSpPr txBox="1">
            <a:spLocks noGrp="1"/>
          </p:cNvSpPr>
          <p:nvPr>
            <p:ph type="title" idx="2"/>
          </p:nvPr>
        </p:nvSpPr>
        <p:spPr>
          <a:xfrm>
            <a:off x="3813127" y="1629700"/>
            <a:ext cx="998400" cy="57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Tree>
    <p:extLst>
      <p:ext uri="{BB962C8B-B14F-4D97-AF65-F5344CB8AC3E}">
        <p14:creationId xmlns:p14="http://schemas.microsoft.com/office/powerpoint/2010/main" val="2987784896"/>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41"/>
                                        </p:tgtEl>
                                        <p:attrNameLst>
                                          <p:attrName>style.visibility</p:attrName>
                                        </p:attrNameLst>
                                      </p:cBhvr>
                                      <p:to>
                                        <p:strVal val="visible"/>
                                      </p:to>
                                    </p:set>
                                    <p:animEffect transition="in" filter="fade">
                                      <p:cBhvr>
                                        <p:cTn id="7" dur="1000"/>
                                        <p:tgtEl>
                                          <p:spTgt spid="341"/>
                                        </p:tgtEl>
                                      </p:cBhvr>
                                    </p:animEffect>
                                    <p:anim calcmode="lin" valueType="num">
                                      <p:cBhvr>
                                        <p:cTn id="8" dur="1000" fill="hold"/>
                                        <p:tgtEl>
                                          <p:spTgt spid="341"/>
                                        </p:tgtEl>
                                        <p:attrNameLst>
                                          <p:attrName>ppt_x</p:attrName>
                                        </p:attrNameLst>
                                      </p:cBhvr>
                                      <p:tavLst>
                                        <p:tav tm="0">
                                          <p:val>
                                            <p:strVal val="#ppt_x"/>
                                          </p:val>
                                        </p:tav>
                                        <p:tav tm="100000">
                                          <p:val>
                                            <p:strVal val="#ppt_x"/>
                                          </p:val>
                                        </p:tav>
                                      </p:tavLst>
                                    </p:anim>
                                    <p:anim calcmode="lin" valueType="num">
                                      <p:cBhvr>
                                        <p:cTn id="9" dur="1000" fill="hold"/>
                                        <p:tgtEl>
                                          <p:spTgt spid="34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42"/>
                                        </p:tgtEl>
                                        <p:attrNameLst>
                                          <p:attrName>style.visibility</p:attrName>
                                        </p:attrNameLst>
                                      </p:cBhvr>
                                      <p:to>
                                        <p:strVal val="visible"/>
                                      </p:to>
                                    </p:set>
                                    <p:animEffect transition="in" filter="fade">
                                      <p:cBhvr>
                                        <p:cTn id="12" dur="1000"/>
                                        <p:tgtEl>
                                          <p:spTgt spid="342"/>
                                        </p:tgtEl>
                                      </p:cBhvr>
                                    </p:animEffect>
                                    <p:anim calcmode="lin" valueType="num">
                                      <p:cBhvr>
                                        <p:cTn id="13" dur="1000" fill="hold"/>
                                        <p:tgtEl>
                                          <p:spTgt spid="342"/>
                                        </p:tgtEl>
                                        <p:attrNameLst>
                                          <p:attrName>ppt_x</p:attrName>
                                        </p:attrNameLst>
                                      </p:cBhvr>
                                      <p:tavLst>
                                        <p:tav tm="0">
                                          <p:val>
                                            <p:strVal val="#ppt_x"/>
                                          </p:val>
                                        </p:tav>
                                        <p:tav tm="100000">
                                          <p:val>
                                            <p:strVal val="#ppt_x"/>
                                          </p:val>
                                        </p:tav>
                                      </p:tavLst>
                                    </p:anim>
                                    <p:anim calcmode="lin" valueType="num">
                                      <p:cBhvr>
                                        <p:cTn id="14" dur="1000" fill="hold"/>
                                        <p:tgtEl>
                                          <p:spTgt spid="342"/>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344"/>
                                        </p:tgtEl>
                                        <p:attrNameLst>
                                          <p:attrName>style.visibility</p:attrName>
                                        </p:attrNameLst>
                                      </p:cBhvr>
                                      <p:to>
                                        <p:strVal val="visible"/>
                                      </p:to>
                                    </p:set>
                                    <p:animEffect transition="in" filter="fade">
                                      <p:cBhvr>
                                        <p:cTn id="17" dur="1000"/>
                                        <p:tgtEl>
                                          <p:spTgt spid="344"/>
                                        </p:tgtEl>
                                      </p:cBhvr>
                                    </p:animEffect>
                                    <p:anim calcmode="lin" valueType="num">
                                      <p:cBhvr>
                                        <p:cTn id="18" dur="1000" fill="hold"/>
                                        <p:tgtEl>
                                          <p:spTgt spid="344"/>
                                        </p:tgtEl>
                                        <p:attrNameLst>
                                          <p:attrName>ppt_x</p:attrName>
                                        </p:attrNameLst>
                                      </p:cBhvr>
                                      <p:tavLst>
                                        <p:tav tm="0">
                                          <p:val>
                                            <p:strVal val="#ppt_x"/>
                                          </p:val>
                                        </p:tav>
                                        <p:tav tm="100000">
                                          <p:val>
                                            <p:strVal val="#ppt_x"/>
                                          </p:val>
                                        </p:tav>
                                      </p:tavLst>
                                    </p:anim>
                                    <p:anim calcmode="lin" valueType="num">
                                      <p:cBhvr>
                                        <p:cTn id="19" dur="1000" fill="hold"/>
                                        <p:tgtEl>
                                          <p:spTgt spid="3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animBg="1"/>
      <p:bldP spid="342" grpId="0"/>
      <p:bldP spid="34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9" name="Google Shape;359;p44"/>
          <p:cNvSpPr txBox="1">
            <a:spLocks noGrp="1"/>
          </p:cNvSpPr>
          <p:nvPr>
            <p:ph type="title"/>
          </p:nvPr>
        </p:nvSpPr>
        <p:spPr>
          <a:xfrm>
            <a:off x="1043608" y="333022"/>
            <a:ext cx="4496633" cy="477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IN" dirty="0"/>
              <a:t>     </a:t>
            </a:r>
            <a:r>
              <a:rPr lang="en" sz="3200" dirty="0"/>
              <a:t>OUTPUT</a:t>
            </a:r>
            <a:endParaRPr sz="3200" dirty="0"/>
          </a:p>
        </p:txBody>
      </p:sp>
      <p:sp>
        <p:nvSpPr>
          <p:cNvPr id="20" name="Google Shape;319;p41">
            <a:extLst>
              <a:ext uri="{FF2B5EF4-FFF2-40B4-BE49-F238E27FC236}">
                <a16:creationId xmlns:a16="http://schemas.microsoft.com/office/drawing/2014/main" id="{9157DB83-0D09-5BE5-30EB-36D40247B895}"/>
              </a:ext>
            </a:extLst>
          </p:cNvPr>
          <p:cNvSpPr/>
          <p:nvPr/>
        </p:nvSpPr>
        <p:spPr>
          <a:xfrm>
            <a:off x="493724" y="195486"/>
            <a:ext cx="909924" cy="824503"/>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90488" lvl="0" indent="-90488" algn="l" rtl="0">
              <a:spcBef>
                <a:spcPts val="0"/>
              </a:spcBef>
              <a:spcAft>
                <a:spcPts val="0"/>
              </a:spcAft>
              <a:buNone/>
            </a:pPr>
            <a:r>
              <a:rPr lang="en-US" sz="2800" b="1" dirty="0">
                <a:solidFill>
                  <a:schemeClr val="accent6"/>
                </a:solidFill>
                <a:latin typeface="Archivo"/>
              </a:rPr>
              <a:t>10</a:t>
            </a:r>
            <a:endParaRPr lang="en-IN" sz="2800" b="1" dirty="0">
              <a:solidFill>
                <a:schemeClr val="accent6"/>
              </a:solidFill>
              <a:latin typeface="Archivo"/>
            </a:endParaRPr>
          </a:p>
        </p:txBody>
      </p:sp>
      <p:sp>
        <p:nvSpPr>
          <p:cNvPr id="6" name="Google Shape;344;p42"/>
          <p:cNvSpPr txBox="1">
            <a:spLocks/>
          </p:cNvSpPr>
          <p:nvPr/>
        </p:nvSpPr>
        <p:spPr>
          <a:xfrm>
            <a:off x="296247" y="372800"/>
            <a:ext cx="998400" cy="57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sz="1800" dirty="0">
              <a:solidFill>
                <a:schemeClr val="accent6"/>
              </a:solidFill>
            </a:endParaRPr>
          </a:p>
        </p:txBody>
      </p:sp>
      <p:pic>
        <p:nvPicPr>
          <p:cNvPr id="31" name="Picture 30">
            <a:extLst>
              <a:ext uri="{FF2B5EF4-FFF2-40B4-BE49-F238E27FC236}">
                <a16:creationId xmlns:a16="http://schemas.microsoft.com/office/drawing/2014/main" id="{822DF836-6240-5F0E-886D-C12D549009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4647" y="1229632"/>
            <a:ext cx="1757917" cy="3343589"/>
          </a:xfrm>
          <a:prstGeom prst="rect">
            <a:avLst/>
          </a:prstGeom>
        </p:spPr>
      </p:pic>
      <p:pic>
        <p:nvPicPr>
          <p:cNvPr id="32" name="Picture 31">
            <a:extLst>
              <a:ext uri="{FF2B5EF4-FFF2-40B4-BE49-F238E27FC236}">
                <a16:creationId xmlns:a16="http://schemas.microsoft.com/office/drawing/2014/main" id="{14F768AA-52B4-58FF-34B1-D1E3C78FCF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2040" y="1214090"/>
            <a:ext cx="1732472" cy="3374672"/>
          </a:xfrm>
          <a:prstGeom prst="rect">
            <a:avLst/>
          </a:prstGeom>
        </p:spPr>
      </p:pic>
      <p:sp>
        <p:nvSpPr>
          <p:cNvPr id="34" name="TextBox 33">
            <a:extLst>
              <a:ext uri="{FF2B5EF4-FFF2-40B4-BE49-F238E27FC236}">
                <a16:creationId xmlns:a16="http://schemas.microsoft.com/office/drawing/2014/main" id="{D244E28D-834F-E950-C56D-F38867230A14}"/>
              </a:ext>
            </a:extLst>
          </p:cNvPr>
          <p:cNvSpPr txBox="1"/>
          <p:nvPr/>
        </p:nvSpPr>
        <p:spPr>
          <a:xfrm>
            <a:off x="493724" y="4654530"/>
            <a:ext cx="5863590" cy="307777"/>
          </a:xfrm>
          <a:prstGeom prst="rect">
            <a:avLst/>
          </a:prstGeom>
          <a:noFill/>
        </p:spPr>
        <p:txBody>
          <a:bodyPr wrap="square">
            <a:spAutoFit/>
          </a:bodyPr>
          <a:lstStyle/>
          <a:p>
            <a:pPr marL="914400" lvl="2">
              <a:spcBef>
                <a:spcPts val="400"/>
              </a:spcBef>
              <a:spcAft>
                <a:spcPts val="0"/>
              </a:spcAft>
              <a:tabLst>
                <a:tab pos="305435" algn="l"/>
              </a:tabLst>
            </a:pPr>
            <a:r>
              <a:rPr lang="en-US" spc="-10" dirty="0">
                <a:solidFill>
                  <a:schemeClr val="accent6"/>
                </a:solidFill>
                <a:effectLst/>
                <a:latin typeface="Archivo"/>
                <a:ea typeface="Times New Roman" panose="02020603050405020304" pitchFamily="18" charset="0"/>
              </a:rPr>
              <a:t>Fig:-10.1 Menu Bar</a:t>
            </a:r>
            <a:endParaRPr lang="en-IN" sz="1200" dirty="0">
              <a:solidFill>
                <a:schemeClr val="accent6"/>
              </a:solidFill>
              <a:effectLst/>
              <a:latin typeface="Archivo"/>
              <a:ea typeface="Times New Roman" panose="02020603050405020304" pitchFamily="18" charset="0"/>
            </a:endParaRPr>
          </a:p>
        </p:txBody>
      </p:sp>
      <p:sp>
        <p:nvSpPr>
          <p:cNvPr id="36" name="TextBox 35">
            <a:extLst>
              <a:ext uri="{FF2B5EF4-FFF2-40B4-BE49-F238E27FC236}">
                <a16:creationId xmlns:a16="http://schemas.microsoft.com/office/drawing/2014/main" id="{017F917A-2397-889F-4C56-B96B04E310A6}"/>
              </a:ext>
            </a:extLst>
          </p:cNvPr>
          <p:cNvSpPr txBox="1"/>
          <p:nvPr/>
        </p:nvSpPr>
        <p:spPr>
          <a:xfrm>
            <a:off x="3732717" y="4720298"/>
            <a:ext cx="5863590" cy="307777"/>
          </a:xfrm>
          <a:prstGeom prst="rect">
            <a:avLst/>
          </a:prstGeom>
          <a:noFill/>
        </p:spPr>
        <p:txBody>
          <a:bodyPr wrap="square">
            <a:spAutoFit/>
          </a:bodyPr>
          <a:lstStyle/>
          <a:p>
            <a:pPr marL="914400" lvl="2">
              <a:spcBef>
                <a:spcPts val="1140"/>
              </a:spcBef>
              <a:spcAft>
                <a:spcPts val="0"/>
              </a:spcAft>
              <a:tabLst>
                <a:tab pos="305435" algn="l"/>
              </a:tabLst>
            </a:pPr>
            <a:r>
              <a:rPr lang="en-US" spc="-10" dirty="0">
                <a:solidFill>
                  <a:schemeClr val="accent6"/>
                </a:solidFill>
                <a:effectLst/>
                <a:latin typeface="Archivo"/>
                <a:ea typeface="Times New Roman" panose="02020603050405020304" pitchFamily="18" charset="0"/>
              </a:rPr>
              <a:t>Fig:-10.2 </a:t>
            </a:r>
            <a:r>
              <a:rPr lang="en-US" dirty="0">
                <a:solidFill>
                  <a:schemeClr val="accent6"/>
                </a:solidFill>
                <a:effectLst/>
                <a:latin typeface="Archivo"/>
                <a:ea typeface="Times New Roman" panose="02020603050405020304" pitchFamily="18" charset="0"/>
              </a:rPr>
              <a:t>Add Income In Wallet</a:t>
            </a:r>
            <a:endParaRPr lang="en-IN" sz="1200" dirty="0">
              <a:solidFill>
                <a:schemeClr val="accent6"/>
              </a:solidFill>
              <a:effectLst/>
              <a:latin typeface="Archivo"/>
              <a:ea typeface="Times New Roman" panose="02020603050405020304" pitchFamily="18" charset="0"/>
            </a:endParaRPr>
          </a:p>
        </p:txBody>
      </p:sp>
    </p:spTree>
    <p:extLst>
      <p:ext uri="{BB962C8B-B14F-4D97-AF65-F5344CB8AC3E}">
        <p14:creationId xmlns:p14="http://schemas.microsoft.com/office/powerpoint/2010/main" val="2932348513"/>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9"/>
                                        </p:tgtEl>
                                        <p:attrNameLst>
                                          <p:attrName>style.visibility</p:attrName>
                                        </p:attrNameLst>
                                      </p:cBhvr>
                                      <p:to>
                                        <p:strVal val="visible"/>
                                      </p:to>
                                    </p:set>
                                    <p:animEffect transition="in" filter="fade">
                                      <p:cBhvr>
                                        <p:cTn id="7" dur="1000"/>
                                        <p:tgtEl>
                                          <p:spTgt spid="359"/>
                                        </p:tgtEl>
                                      </p:cBhvr>
                                    </p:animEffect>
                                    <p:anim calcmode="lin" valueType="num">
                                      <p:cBhvr>
                                        <p:cTn id="8" dur="1000" fill="hold"/>
                                        <p:tgtEl>
                                          <p:spTgt spid="359"/>
                                        </p:tgtEl>
                                        <p:attrNameLst>
                                          <p:attrName>ppt_x</p:attrName>
                                        </p:attrNameLst>
                                      </p:cBhvr>
                                      <p:tavLst>
                                        <p:tav tm="0">
                                          <p:val>
                                            <p:strVal val="#ppt_x"/>
                                          </p:val>
                                        </p:tav>
                                        <p:tav tm="100000">
                                          <p:val>
                                            <p:strVal val="#ppt_x"/>
                                          </p:val>
                                        </p:tav>
                                      </p:tavLst>
                                    </p:anim>
                                    <p:anim calcmode="lin" valueType="num">
                                      <p:cBhvr>
                                        <p:cTn id="9" dur="1000" fill="hold"/>
                                        <p:tgtEl>
                                          <p:spTgt spid="35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nodePh="1">
                                  <p:stCondLst>
                                    <p:cond delay="0"/>
                                  </p:stCondLst>
                                  <p:endCondLst>
                                    <p:cond evt="begin" delay="0">
                                      <p:tn val="15"/>
                                    </p:cond>
                                  </p:end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1000"/>
                                        <p:tgtEl>
                                          <p:spTgt spid="31"/>
                                        </p:tgtEl>
                                      </p:cBhvr>
                                    </p:animEffect>
                                    <p:anim calcmode="lin" valueType="num">
                                      <p:cBhvr>
                                        <p:cTn id="23" dur="1000" fill="hold"/>
                                        <p:tgtEl>
                                          <p:spTgt spid="31"/>
                                        </p:tgtEl>
                                        <p:attrNameLst>
                                          <p:attrName>ppt_x</p:attrName>
                                        </p:attrNameLst>
                                      </p:cBhvr>
                                      <p:tavLst>
                                        <p:tav tm="0">
                                          <p:val>
                                            <p:strVal val="#ppt_x"/>
                                          </p:val>
                                        </p:tav>
                                        <p:tav tm="100000">
                                          <p:val>
                                            <p:strVal val="#ppt_x"/>
                                          </p:val>
                                        </p:tav>
                                      </p:tavLst>
                                    </p:anim>
                                    <p:anim calcmode="lin" valueType="num">
                                      <p:cBhvr>
                                        <p:cTn id="24" dur="1000" fill="hold"/>
                                        <p:tgtEl>
                                          <p:spTgt spid="3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1000"/>
                                        <p:tgtEl>
                                          <p:spTgt spid="32"/>
                                        </p:tgtEl>
                                      </p:cBhvr>
                                    </p:animEffect>
                                    <p:anim calcmode="lin" valueType="num">
                                      <p:cBhvr>
                                        <p:cTn id="28" dur="1000" fill="hold"/>
                                        <p:tgtEl>
                                          <p:spTgt spid="32"/>
                                        </p:tgtEl>
                                        <p:attrNameLst>
                                          <p:attrName>ppt_x</p:attrName>
                                        </p:attrNameLst>
                                      </p:cBhvr>
                                      <p:tavLst>
                                        <p:tav tm="0">
                                          <p:val>
                                            <p:strVal val="#ppt_x"/>
                                          </p:val>
                                        </p:tav>
                                        <p:tav tm="100000">
                                          <p:val>
                                            <p:strVal val="#ppt_x"/>
                                          </p:val>
                                        </p:tav>
                                      </p:tavLst>
                                    </p:anim>
                                    <p:anim calcmode="lin" valueType="num">
                                      <p:cBhvr>
                                        <p:cTn id="29" dur="1000" fill="hold"/>
                                        <p:tgtEl>
                                          <p:spTgt spid="3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1000"/>
                                        <p:tgtEl>
                                          <p:spTgt spid="34"/>
                                        </p:tgtEl>
                                      </p:cBhvr>
                                    </p:animEffect>
                                    <p:anim calcmode="lin" valueType="num">
                                      <p:cBhvr>
                                        <p:cTn id="33" dur="1000" fill="hold"/>
                                        <p:tgtEl>
                                          <p:spTgt spid="34"/>
                                        </p:tgtEl>
                                        <p:attrNameLst>
                                          <p:attrName>ppt_x</p:attrName>
                                        </p:attrNameLst>
                                      </p:cBhvr>
                                      <p:tavLst>
                                        <p:tav tm="0">
                                          <p:val>
                                            <p:strVal val="#ppt_x"/>
                                          </p:val>
                                        </p:tav>
                                        <p:tav tm="100000">
                                          <p:val>
                                            <p:strVal val="#ppt_x"/>
                                          </p:val>
                                        </p:tav>
                                      </p:tavLst>
                                    </p:anim>
                                    <p:anim calcmode="lin" valueType="num">
                                      <p:cBhvr>
                                        <p:cTn id="34" dur="1000" fill="hold"/>
                                        <p:tgtEl>
                                          <p:spTgt spid="3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1000"/>
                                        <p:tgtEl>
                                          <p:spTgt spid="36"/>
                                        </p:tgtEl>
                                      </p:cBhvr>
                                    </p:animEffect>
                                    <p:anim calcmode="lin" valueType="num">
                                      <p:cBhvr>
                                        <p:cTn id="38" dur="1000" fill="hold"/>
                                        <p:tgtEl>
                                          <p:spTgt spid="36"/>
                                        </p:tgtEl>
                                        <p:attrNameLst>
                                          <p:attrName>ppt_x</p:attrName>
                                        </p:attrNameLst>
                                      </p:cBhvr>
                                      <p:tavLst>
                                        <p:tav tm="0">
                                          <p:val>
                                            <p:strVal val="#ppt_x"/>
                                          </p:val>
                                        </p:tav>
                                        <p:tav tm="100000">
                                          <p:val>
                                            <p:strVal val="#ppt_x"/>
                                          </p:val>
                                        </p:tav>
                                      </p:tavLst>
                                    </p:anim>
                                    <p:anim calcmode="lin" valueType="num">
                                      <p:cBhvr>
                                        <p:cTn id="3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 grpId="0"/>
      <p:bldP spid="20" grpId="0" animBg="1"/>
      <p:bldP spid="6" grpId="0"/>
      <p:bldP spid="34" grpId="0"/>
      <p:bldP spid="3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9" name="Google Shape;359;p44"/>
          <p:cNvSpPr txBox="1">
            <a:spLocks noGrp="1"/>
          </p:cNvSpPr>
          <p:nvPr>
            <p:ph type="title"/>
          </p:nvPr>
        </p:nvSpPr>
        <p:spPr>
          <a:xfrm>
            <a:off x="1043608" y="356720"/>
            <a:ext cx="4496633" cy="477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IN" dirty="0"/>
              <a:t>     </a:t>
            </a:r>
            <a:r>
              <a:rPr lang="en" sz="3200" dirty="0"/>
              <a:t>OUTPUT</a:t>
            </a:r>
            <a:endParaRPr sz="3200" dirty="0"/>
          </a:p>
        </p:txBody>
      </p:sp>
      <p:sp>
        <p:nvSpPr>
          <p:cNvPr id="6" name="Google Shape;344;p42"/>
          <p:cNvSpPr txBox="1">
            <a:spLocks/>
          </p:cNvSpPr>
          <p:nvPr/>
        </p:nvSpPr>
        <p:spPr>
          <a:xfrm>
            <a:off x="296247" y="372800"/>
            <a:ext cx="998400" cy="57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sz="1800" dirty="0">
              <a:solidFill>
                <a:schemeClr val="accent6"/>
              </a:solidFill>
            </a:endParaRPr>
          </a:p>
        </p:txBody>
      </p:sp>
      <p:sp>
        <p:nvSpPr>
          <p:cNvPr id="36" name="TextBox 35">
            <a:extLst>
              <a:ext uri="{FF2B5EF4-FFF2-40B4-BE49-F238E27FC236}">
                <a16:creationId xmlns:a16="http://schemas.microsoft.com/office/drawing/2014/main" id="{017F917A-2397-889F-4C56-B96B04E310A6}"/>
              </a:ext>
            </a:extLst>
          </p:cNvPr>
          <p:cNvSpPr txBox="1"/>
          <p:nvPr/>
        </p:nvSpPr>
        <p:spPr>
          <a:xfrm>
            <a:off x="503265" y="4646811"/>
            <a:ext cx="5863590" cy="523220"/>
          </a:xfrm>
          <a:prstGeom prst="rect">
            <a:avLst/>
          </a:prstGeom>
          <a:noFill/>
        </p:spPr>
        <p:txBody>
          <a:bodyPr wrap="square">
            <a:spAutoFit/>
          </a:bodyPr>
          <a:lstStyle/>
          <a:p>
            <a:pPr marL="914400" lvl="2">
              <a:spcBef>
                <a:spcPts val="400"/>
              </a:spcBef>
              <a:spcAft>
                <a:spcPts val="0"/>
              </a:spcAft>
              <a:tabLst>
                <a:tab pos="305435" algn="l"/>
              </a:tabLst>
            </a:pPr>
            <a:r>
              <a:rPr lang="en-US" i="0" spc="-10" dirty="0">
                <a:solidFill>
                  <a:srgbClr val="FFFFFF"/>
                </a:solidFill>
                <a:effectLst/>
                <a:latin typeface="Archivo"/>
                <a:ea typeface="Times New Roman" panose="02020603050405020304" pitchFamily="18" charset="0"/>
                <a:cs typeface="Arial" panose="020B0604020202020204" pitchFamily="34" charset="0"/>
              </a:rPr>
              <a:t>Fig-10.3 </a:t>
            </a:r>
            <a:r>
              <a:rPr lang="en-US" dirty="0">
                <a:solidFill>
                  <a:schemeClr val="accent6"/>
                </a:solidFill>
                <a:effectLst/>
                <a:latin typeface="Archivo"/>
                <a:ea typeface="Times New Roman" panose="02020603050405020304" pitchFamily="18" charset="0"/>
              </a:rPr>
              <a:t>Add Plan</a:t>
            </a:r>
            <a:endParaRPr lang="en-IN" dirty="0">
              <a:solidFill>
                <a:schemeClr val="accent6"/>
              </a:solidFill>
              <a:effectLst/>
              <a:latin typeface="Archivo"/>
              <a:ea typeface="Times New Roman" panose="02020603050405020304" pitchFamily="18" charset="0"/>
            </a:endParaRPr>
          </a:p>
          <a:p>
            <a:r>
              <a:rPr lang="en-US" dirty="0">
                <a:solidFill>
                  <a:schemeClr val="accent6"/>
                </a:solidFill>
                <a:effectLst/>
                <a:latin typeface="Times New Roman" panose="02020603050405020304" pitchFamily="18" charset="0"/>
                <a:ea typeface="Times New Roman" panose="02020603050405020304" pitchFamily="18" charset="0"/>
              </a:rPr>
              <a:t> </a:t>
            </a:r>
            <a:endParaRPr lang="en-IN" dirty="0">
              <a:solidFill>
                <a:schemeClr val="accent6"/>
              </a:solidFill>
              <a:effectLst/>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9A7C16C6-8FF6-88D7-9164-E0CFB01B1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959" y="1086657"/>
            <a:ext cx="1773594" cy="3452280"/>
          </a:xfrm>
          <a:prstGeom prst="rect">
            <a:avLst/>
          </a:prstGeom>
        </p:spPr>
      </p:pic>
      <p:sp>
        <p:nvSpPr>
          <p:cNvPr id="9" name="Google Shape;319;p41">
            <a:extLst>
              <a:ext uri="{FF2B5EF4-FFF2-40B4-BE49-F238E27FC236}">
                <a16:creationId xmlns:a16="http://schemas.microsoft.com/office/drawing/2014/main" id="{9157DB83-0D09-5BE5-30EB-36D40247B895}"/>
              </a:ext>
            </a:extLst>
          </p:cNvPr>
          <p:cNvSpPr/>
          <p:nvPr/>
        </p:nvSpPr>
        <p:spPr>
          <a:xfrm>
            <a:off x="493724" y="235079"/>
            <a:ext cx="909924" cy="824503"/>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90488" lvl="0" indent="-90488" algn="l" rtl="0">
              <a:spcBef>
                <a:spcPts val="0"/>
              </a:spcBef>
              <a:spcAft>
                <a:spcPts val="0"/>
              </a:spcAft>
              <a:buNone/>
            </a:pPr>
            <a:r>
              <a:rPr lang="en-US" sz="2800" b="1" dirty="0">
                <a:solidFill>
                  <a:schemeClr val="accent6"/>
                </a:solidFill>
                <a:latin typeface="Archivo"/>
              </a:rPr>
              <a:t>10</a:t>
            </a:r>
            <a:endParaRPr lang="en-IN" sz="2800" b="1" dirty="0">
              <a:solidFill>
                <a:schemeClr val="accent6"/>
              </a:solidFill>
              <a:latin typeface="Archivo"/>
            </a:endParaRPr>
          </a:p>
        </p:txBody>
      </p:sp>
      <p:pic>
        <p:nvPicPr>
          <p:cNvPr id="4" name="Picture 3">
            <a:extLst>
              <a:ext uri="{FF2B5EF4-FFF2-40B4-BE49-F238E27FC236}">
                <a16:creationId xmlns:a16="http://schemas.microsoft.com/office/drawing/2014/main" id="{03338A32-4CC4-FD08-4630-D76C91DFD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9062" y="1033305"/>
            <a:ext cx="1909201" cy="3555496"/>
          </a:xfrm>
          <a:prstGeom prst="rect">
            <a:avLst/>
          </a:prstGeom>
        </p:spPr>
      </p:pic>
      <p:sp>
        <p:nvSpPr>
          <p:cNvPr id="5" name="TextBox 4">
            <a:extLst>
              <a:ext uri="{FF2B5EF4-FFF2-40B4-BE49-F238E27FC236}">
                <a16:creationId xmlns:a16="http://schemas.microsoft.com/office/drawing/2014/main" id="{39B00096-9D99-1CE8-B141-BB4AF53ABD81}"/>
              </a:ext>
            </a:extLst>
          </p:cNvPr>
          <p:cNvSpPr txBox="1"/>
          <p:nvPr/>
        </p:nvSpPr>
        <p:spPr>
          <a:xfrm>
            <a:off x="4016468" y="4671500"/>
            <a:ext cx="5863590" cy="307777"/>
          </a:xfrm>
          <a:prstGeom prst="rect">
            <a:avLst/>
          </a:prstGeom>
          <a:noFill/>
        </p:spPr>
        <p:txBody>
          <a:bodyPr wrap="square">
            <a:spAutoFit/>
          </a:bodyPr>
          <a:lstStyle/>
          <a:p>
            <a:pPr marL="914400" lvl="2">
              <a:spcBef>
                <a:spcPts val="400"/>
              </a:spcBef>
              <a:spcAft>
                <a:spcPts val="0"/>
              </a:spcAft>
              <a:tabLst>
                <a:tab pos="305435" algn="l"/>
              </a:tabLst>
            </a:pPr>
            <a:r>
              <a:rPr lang="en-US" sz="1400" spc="-10" dirty="0">
                <a:solidFill>
                  <a:schemeClr val="accent6"/>
                </a:solidFill>
                <a:effectLst/>
                <a:latin typeface="Archivo"/>
                <a:ea typeface="Times New Roman" panose="02020603050405020304" pitchFamily="18" charset="0"/>
              </a:rPr>
              <a:t>   </a:t>
            </a:r>
            <a:r>
              <a:rPr lang="en-US" spc="-10" dirty="0">
                <a:solidFill>
                  <a:schemeClr val="accent6"/>
                </a:solidFill>
                <a:effectLst/>
                <a:latin typeface="Archivo"/>
                <a:ea typeface="Times New Roman" panose="02020603050405020304" pitchFamily="18" charset="0"/>
              </a:rPr>
              <a:t> </a:t>
            </a:r>
            <a:r>
              <a:rPr lang="en-US" b="0" i="0" spc="-10" dirty="0">
                <a:solidFill>
                  <a:srgbClr val="FFFFFF"/>
                </a:solidFill>
                <a:effectLst/>
                <a:latin typeface="Archivo"/>
                <a:ea typeface="Times New Roman" panose="02020603050405020304" pitchFamily="18" charset="0"/>
                <a:cs typeface="Arial" panose="020B0604020202020204" pitchFamily="34" charset="0"/>
              </a:rPr>
              <a:t>Fig-10.4 </a:t>
            </a:r>
            <a:r>
              <a:rPr lang="en-US" sz="1400" spc="-10" dirty="0">
                <a:solidFill>
                  <a:schemeClr val="accent6"/>
                </a:solidFill>
                <a:effectLst/>
                <a:latin typeface="Archivo"/>
                <a:ea typeface="Times New Roman" panose="02020603050405020304" pitchFamily="18" charset="0"/>
              </a:rPr>
              <a:t> Budget </a:t>
            </a:r>
            <a:r>
              <a:rPr lang="en-US" spc="-10" dirty="0">
                <a:solidFill>
                  <a:schemeClr val="accent6"/>
                </a:solidFill>
                <a:latin typeface="Archivo"/>
                <a:ea typeface="Times New Roman" panose="02020603050405020304" pitchFamily="18" charset="0"/>
              </a:rPr>
              <a:t>Plans</a:t>
            </a:r>
            <a:r>
              <a:rPr lang="en-US" sz="1400" spc="-10" dirty="0">
                <a:solidFill>
                  <a:schemeClr val="accent6"/>
                </a:solidFill>
                <a:effectLst/>
                <a:latin typeface="Archivo"/>
                <a:ea typeface="Times New Roman" panose="02020603050405020304" pitchFamily="18" charset="0"/>
              </a:rPr>
              <a:t> </a:t>
            </a:r>
            <a:endParaRPr lang="en-IN" sz="1200" dirty="0">
              <a:solidFill>
                <a:schemeClr val="accent6"/>
              </a:solidFill>
              <a:effectLst/>
              <a:latin typeface="Archivo"/>
              <a:ea typeface="Times New Roman" panose="02020603050405020304" pitchFamily="18" charset="0"/>
            </a:endParaRPr>
          </a:p>
        </p:txBody>
      </p:sp>
    </p:spTree>
    <p:extLst>
      <p:ext uri="{BB962C8B-B14F-4D97-AF65-F5344CB8AC3E}">
        <p14:creationId xmlns:p14="http://schemas.microsoft.com/office/powerpoint/2010/main" val="2475356507"/>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9"/>
                                        </p:tgtEl>
                                        <p:attrNameLst>
                                          <p:attrName>style.visibility</p:attrName>
                                        </p:attrNameLst>
                                      </p:cBhvr>
                                      <p:to>
                                        <p:strVal val="visible"/>
                                      </p:to>
                                    </p:set>
                                    <p:animEffect transition="in" filter="fade">
                                      <p:cBhvr>
                                        <p:cTn id="7" dur="1000"/>
                                        <p:tgtEl>
                                          <p:spTgt spid="359"/>
                                        </p:tgtEl>
                                      </p:cBhvr>
                                    </p:animEffect>
                                    <p:anim calcmode="lin" valueType="num">
                                      <p:cBhvr>
                                        <p:cTn id="8" dur="1000" fill="hold"/>
                                        <p:tgtEl>
                                          <p:spTgt spid="359"/>
                                        </p:tgtEl>
                                        <p:attrNameLst>
                                          <p:attrName>ppt_x</p:attrName>
                                        </p:attrNameLst>
                                      </p:cBhvr>
                                      <p:tavLst>
                                        <p:tav tm="0">
                                          <p:val>
                                            <p:strVal val="#ppt_x"/>
                                          </p:val>
                                        </p:tav>
                                        <p:tav tm="100000">
                                          <p:val>
                                            <p:strVal val="#ppt_x"/>
                                          </p:val>
                                        </p:tav>
                                      </p:tavLst>
                                    </p:anim>
                                    <p:anim calcmode="lin" valueType="num">
                                      <p:cBhvr>
                                        <p:cTn id="9" dur="1000" fill="hold"/>
                                        <p:tgtEl>
                                          <p:spTgt spid="35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nodePh="1">
                                  <p:stCondLst>
                                    <p:cond delay="0"/>
                                  </p:stCondLst>
                                  <p:endCondLst>
                                    <p:cond evt="begin" delay="0">
                                      <p:tn val="10"/>
                                    </p:cond>
                                  </p:end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1000"/>
                                        <p:tgtEl>
                                          <p:spTgt spid="36"/>
                                        </p:tgtEl>
                                      </p:cBhvr>
                                    </p:animEffect>
                                    <p:anim calcmode="lin" valueType="num">
                                      <p:cBhvr>
                                        <p:cTn id="18" dur="1000" fill="hold"/>
                                        <p:tgtEl>
                                          <p:spTgt spid="36"/>
                                        </p:tgtEl>
                                        <p:attrNameLst>
                                          <p:attrName>ppt_x</p:attrName>
                                        </p:attrNameLst>
                                      </p:cBhvr>
                                      <p:tavLst>
                                        <p:tav tm="0">
                                          <p:val>
                                            <p:strVal val="#ppt_x"/>
                                          </p:val>
                                        </p:tav>
                                        <p:tav tm="100000">
                                          <p:val>
                                            <p:strVal val="#ppt_x"/>
                                          </p:val>
                                        </p:tav>
                                      </p:tavLst>
                                    </p:anim>
                                    <p:anim calcmode="lin" valueType="num">
                                      <p:cBhvr>
                                        <p:cTn id="19" dur="1000" fill="hold"/>
                                        <p:tgtEl>
                                          <p:spTgt spid="3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0"/>
                                        <p:tgtEl>
                                          <p:spTgt spid="4"/>
                                        </p:tgtEl>
                                      </p:cBhvr>
                                    </p:animEffect>
                                    <p:anim calcmode="lin" valueType="num">
                                      <p:cBhvr>
                                        <p:cTn id="33" dur="1000" fill="hold"/>
                                        <p:tgtEl>
                                          <p:spTgt spid="4"/>
                                        </p:tgtEl>
                                        <p:attrNameLst>
                                          <p:attrName>ppt_x</p:attrName>
                                        </p:attrNameLst>
                                      </p:cBhvr>
                                      <p:tavLst>
                                        <p:tav tm="0">
                                          <p:val>
                                            <p:strVal val="#ppt_x"/>
                                          </p:val>
                                        </p:tav>
                                        <p:tav tm="100000">
                                          <p:val>
                                            <p:strVal val="#ppt_x"/>
                                          </p:val>
                                        </p:tav>
                                      </p:tavLst>
                                    </p:anim>
                                    <p:anim calcmode="lin" valueType="num">
                                      <p:cBhvr>
                                        <p:cTn id="34" dur="1000" fill="hold"/>
                                        <p:tgtEl>
                                          <p:spTgt spid="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anim calcmode="lin" valueType="num">
                                      <p:cBhvr>
                                        <p:cTn id="38" dur="1000" fill="hold"/>
                                        <p:tgtEl>
                                          <p:spTgt spid="5"/>
                                        </p:tgtEl>
                                        <p:attrNameLst>
                                          <p:attrName>ppt_x</p:attrName>
                                        </p:attrNameLst>
                                      </p:cBhvr>
                                      <p:tavLst>
                                        <p:tav tm="0">
                                          <p:val>
                                            <p:strVal val="#ppt_x"/>
                                          </p:val>
                                        </p:tav>
                                        <p:tav tm="100000">
                                          <p:val>
                                            <p:strVal val="#ppt_x"/>
                                          </p:val>
                                        </p:tav>
                                      </p:tavLst>
                                    </p:anim>
                                    <p:anim calcmode="lin" valueType="num">
                                      <p:cBhvr>
                                        <p:cTn id="3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 grpId="0"/>
      <p:bldP spid="6" grpId="0"/>
      <p:bldP spid="36" grpId="0"/>
      <p:bldP spid="9" grpId="0" animBg="1"/>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9" name="Google Shape;359;p44"/>
          <p:cNvSpPr txBox="1">
            <a:spLocks noGrp="1"/>
          </p:cNvSpPr>
          <p:nvPr>
            <p:ph type="title"/>
          </p:nvPr>
        </p:nvSpPr>
        <p:spPr>
          <a:xfrm>
            <a:off x="1043608" y="311576"/>
            <a:ext cx="4496633" cy="477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IN" dirty="0"/>
              <a:t>     </a:t>
            </a:r>
            <a:r>
              <a:rPr lang="en" sz="3200" dirty="0"/>
              <a:t>OUTPUT</a:t>
            </a:r>
            <a:endParaRPr sz="3200" dirty="0"/>
          </a:p>
        </p:txBody>
      </p:sp>
      <p:sp>
        <p:nvSpPr>
          <p:cNvPr id="6" name="Google Shape;344;p42"/>
          <p:cNvSpPr txBox="1">
            <a:spLocks/>
          </p:cNvSpPr>
          <p:nvPr/>
        </p:nvSpPr>
        <p:spPr>
          <a:xfrm>
            <a:off x="296247" y="372800"/>
            <a:ext cx="998400" cy="57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sz="1800" dirty="0">
              <a:solidFill>
                <a:schemeClr val="accent6"/>
              </a:solidFill>
            </a:endParaRPr>
          </a:p>
        </p:txBody>
      </p:sp>
      <p:sp>
        <p:nvSpPr>
          <p:cNvPr id="34" name="TextBox 33">
            <a:extLst>
              <a:ext uri="{FF2B5EF4-FFF2-40B4-BE49-F238E27FC236}">
                <a16:creationId xmlns:a16="http://schemas.microsoft.com/office/drawing/2014/main" id="{D244E28D-834F-E950-C56D-F38867230A14}"/>
              </a:ext>
            </a:extLst>
          </p:cNvPr>
          <p:cNvSpPr txBox="1"/>
          <p:nvPr/>
        </p:nvSpPr>
        <p:spPr>
          <a:xfrm>
            <a:off x="3749361" y="4592905"/>
            <a:ext cx="5863590" cy="307777"/>
          </a:xfrm>
          <a:prstGeom prst="rect">
            <a:avLst/>
          </a:prstGeom>
          <a:noFill/>
        </p:spPr>
        <p:txBody>
          <a:bodyPr wrap="square">
            <a:spAutoFit/>
          </a:bodyPr>
          <a:lstStyle/>
          <a:p>
            <a:pPr marL="914400" lvl="2">
              <a:spcBef>
                <a:spcPts val="400"/>
              </a:spcBef>
              <a:spcAft>
                <a:spcPts val="0"/>
              </a:spcAft>
              <a:tabLst>
                <a:tab pos="305435" algn="l"/>
              </a:tabLst>
            </a:pPr>
            <a:r>
              <a:rPr lang="en-US" spc="-10" dirty="0">
                <a:solidFill>
                  <a:schemeClr val="accent6"/>
                </a:solidFill>
                <a:effectLst/>
                <a:latin typeface="Archivo"/>
                <a:ea typeface="Times New Roman" panose="02020603050405020304" pitchFamily="18" charset="0"/>
              </a:rPr>
              <a:t> </a:t>
            </a:r>
            <a:r>
              <a:rPr lang="en-US" b="0" i="0" spc="-10" dirty="0">
                <a:solidFill>
                  <a:srgbClr val="FFFFFF"/>
                </a:solidFill>
                <a:effectLst/>
                <a:latin typeface="Archivo"/>
                <a:ea typeface="Times New Roman" panose="02020603050405020304" pitchFamily="18" charset="0"/>
                <a:cs typeface="Arial" panose="020B0604020202020204" pitchFamily="34" charset="0"/>
              </a:rPr>
              <a:t>Fig-10.6 </a:t>
            </a:r>
            <a:r>
              <a:rPr lang="en-US" spc="-10" dirty="0">
                <a:solidFill>
                  <a:schemeClr val="accent6"/>
                </a:solidFill>
                <a:effectLst/>
                <a:latin typeface="Archivo"/>
                <a:ea typeface="Times New Roman" panose="02020603050405020304" pitchFamily="18" charset="0"/>
              </a:rPr>
              <a:t>Budget Categories </a:t>
            </a:r>
            <a:endParaRPr lang="en-IN" dirty="0">
              <a:solidFill>
                <a:schemeClr val="accent6"/>
              </a:solidFill>
              <a:effectLst/>
              <a:latin typeface="Archivo"/>
              <a:ea typeface="Times New Roman" panose="02020603050405020304" pitchFamily="18" charset="0"/>
            </a:endParaRPr>
          </a:p>
        </p:txBody>
      </p:sp>
      <p:sp>
        <p:nvSpPr>
          <p:cNvPr id="36" name="TextBox 35">
            <a:extLst>
              <a:ext uri="{FF2B5EF4-FFF2-40B4-BE49-F238E27FC236}">
                <a16:creationId xmlns:a16="http://schemas.microsoft.com/office/drawing/2014/main" id="{017F917A-2397-889F-4C56-B96B04E310A6}"/>
              </a:ext>
            </a:extLst>
          </p:cNvPr>
          <p:cNvSpPr txBox="1"/>
          <p:nvPr/>
        </p:nvSpPr>
        <p:spPr>
          <a:xfrm>
            <a:off x="179512" y="4609106"/>
            <a:ext cx="3312368" cy="307777"/>
          </a:xfrm>
          <a:prstGeom prst="rect">
            <a:avLst/>
          </a:prstGeom>
          <a:noFill/>
        </p:spPr>
        <p:txBody>
          <a:bodyPr wrap="square">
            <a:spAutoFit/>
          </a:bodyPr>
          <a:lstStyle/>
          <a:p>
            <a:pPr marL="914400" lvl="2">
              <a:spcBef>
                <a:spcPts val="1140"/>
              </a:spcBef>
              <a:spcAft>
                <a:spcPts val="0"/>
              </a:spcAft>
              <a:tabLst>
                <a:tab pos="305435" algn="l"/>
              </a:tabLst>
            </a:pPr>
            <a:r>
              <a:rPr lang="en-US" spc="-10" dirty="0">
                <a:solidFill>
                  <a:schemeClr val="accent6"/>
                </a:solidFill>
                <a:effectLst/>
                <a:latin typeface="Archivo"/>
                <a:ea typeface="Times New Roman" panose="02020603050405020304" pitchFamily="18" charset="0"/>
              </a:rPr>
              <a:t> </a:t>
            </a:r>
            <a:r>
              <a:rPr lang="en-US" b="0" i="0" spc="-10" dirty="0">
                <a:solidFill>
                  <a:srgbClr val="FFFFFF"/>
                </a:solidFill>
                <a:effectLst/>
                <a:latin typeface="Archivo"/>
                <a:ea typeface="Times New Roman" panose="02020603050405020304" pitchFamily="18" charset="0"/>
                <a:cs typeface="Arial" panose="020B0604020202020204" pitchFamily="34" charset="0"/>
              </a:rPr>
              <a:t>Fig-10.5 </a:t>
            </a:r>
            <a:r>
              <a:rPr lang="en-US" sz="1400" dirty="0">
                <a:solidFill>
                  <a:schemeClr val="accent6"/>
                </a:solidFill>
                <a:effectLst/>
                <a:latin typeface="Archivo"/>
                <a:ea typeface="Times New Roman" panose="02020603050405020304" pitchFamily="18" charset="0"/>
              </a:rPr>
              <a:t>Add/Edit Categories</a:t>
            </a:r>
            <a:endParaRPr lang="en-IN" sz="1200" dirty="0">
              <a:solidFill>
                <a:schemeClr val="accent6"/>
              </a:solidFill>
              <a:effectLst/>
              <a:latin typeface="Archivo"/>
              <a:ea typeface="Times New Roman" panose="02020603050405020304" pitchFamily="18" charset="0"/>
            </a:endParaRPr>
          </a:p>
        </p:txBody>
      </p:sp>
      <p:pic>
        <p:nvPicPr>
          <p:cNvPr id="2" name="Picture 1">
            <a:extLst>
              <a:ext uri="{FF2B5EF4-FFF2-40B4-BE49-F238E27FC236}">
                <a16:creationId xmlns:a16="http://schemas.microsoft.com/office/drawing/2014/main" id="{4F5B53C4-06E7-FAC7-000E-0498011907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2040" y="980228"/>
            <a:ext cx="1786137" cy="3441327"/>
          </a:xfrm>
          <a:prstGeom prst="rect">
            <a:avLst/>
          </a:prstGeom>
        </p:spPr>
      </p:pic>
      <p:pic>
        <p:nvPicPr>
          <p:cNvPr id="3" name="Picture 2">
            <a:extLst>
              <a:ext uri="{FF2B5EF4-FFF2-40B4-BE49-F238E27FC236}">
                <a16:creationId xmlns:a16="http://schemas.microsoft.com/office/drawing/2014/main" id="{EFF23DE2-38C0-C4EE-978D-697D286C7C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391" y="976727"/>
            <a:ext cx="1896289" cy="3444828"/>
          </a:xfrm>
          <a:prstGeom prst="rect">
            <a:avLst/>
          </a:prstGeom>
        </p:spPr>
      </p:pic>
      <p:sp>
        <p:nvSpPr>
          <p:cNvPr id="9" name="Google Shape;319;p41">
            <a:extLst>
              <a:ext uri="{FF2B5EF4-FFF2-40B4-BE49-F238E27FC236}">
                <a16:creationId xmlns:a16="http://schemas.microsoft.com/office/drawing/2014/main" id="{9157DB83-0D09-5BE5-30EB-36D40247B895}"/>
              </a:ext>
            </a:extLst>
          </p:cNvPr>
          <p:cNvSpPr/>
          <p:nvPr/>
        </p:nvSpPr>
        <p:spPr>
          <a:xfrm>
            <a:off x="493724" y="195486"/>
            <a:ext cx="909924" cy="824503"/>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90488" lvl="0" indent="-90488" algn="l" rtl="0">
              <a:spcBef>
                <a:spcPts val="0"/>
              </a:spcBef>
              <a:spcAft>
                <a:spcPts val="0"/>
              </a:spcAft>
              <a:buNone/>
            </a:pPr>
            <a:r>
              <a:rPr lang="en-US" sz="2800" b="1" dirty="0">
                <a:solidFill>
                  <a:schemeClr val="accent6"/>
                </a:solidFill>
                <a:latin typeface="Archivo"/>
              </a:rPr>
              <a:t>10</a:t>
            </a:r>
            <a:endParaRPr lang="en-IN" sz="2800" b="1" dirty="0">
              <a:solidFill>
                <a:schemeClr val="accent6"/>
              </a:solidFill>
              <a:latin typeface="Archivo"/>
            </a:endParaRPr>
          </a:p>
        </p:txBody>
      </p:sp>
    </p:spTree>
    <p:extLst>
      <p:ext uri="{BB962C8B-B14F-4D97-AF65-F5344CB8AC3E}">
        <p14:creationId xmlns:p14="http://schemas.microsoft.com/office/powerpoint/2010/main" val="308757724"/>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9"/>
                                        </p:tgtEl>
                                        <p:attrNameLst>
                                          <p:attrName>style.visibility</p:attrName>
                                        </p:attrNameLst>
                                      </p:cBhvr>
                                      <p:to>
                                        <p:strVal val="visible"/>
                                      </p:to>
                                    </p:set>
                                    <p:animEffect transition="in" filter="fade">
                                      <p:cBhvr>
                                        <p:cTn id="7" dur="1000"/>
                                        <p:tgtEl>
                                          <p:spTgt spid="359"/>
                                        </p:tgtEl>
                                      </p:cBhvr>
                                    </p:animEffect>
                                    <p:anim calcmode="lin" valueType="num">
                                      <p:cBhvr>
                                        <p:cTn id="8" dur="1000" fill="hold"/>
                                        <p:tgtEl>
                                          <p:spTgt spid="359"/>
                                        </p:tgtEl>
                                        <p:attrNameLst>
                                          <p:attrName>ppt_x</p:attrName>
                                        </p:attrNameLst>
                                      </p:cBhvr>
                                      <p:tavLst>
                                        <p:tav tm="0">
                                          <p:val>
                                            <p:strVal val="#ppt_x"/>
                                          </p:val>
                                        </p:tav>
                                        <p:tav tm="100000">
                                          <p:val>
                                            <p:strVal val="#ppt_x"/>
                                          </p:val>
                                        </p:tav>
                                      </p:tavLst>
                                    </p:anim>
                                    <p:anim calcmode="lin" valueType="num">
                                      <p:cBhvr>
                                        <p:cTn id="9" dur="1000" fill="hold"/>
                                        <p:tgtEl>
                                          <p:spTgt spid="35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nodePh="1">
                                  <p:stCondLst>
                                    <p:cond delay="0"/>
                                  </p:stCondLst>
                                  <p:endCondLst>
                                    <p:cond evt="begin" delay="0">
                                      <p:tn val="10"/>
                                    </p:cond>
                                  </p:end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1000"/>
                                        <p:tgtEl>
                                          <p:spTgt spid="34"/>
                                        </p:tgtEl>
                                      </p:cBhvr>
                                    </p:animEffect>
                                    <p:anim calcmode="lin" valueType="num">
                                      <p:cBhvr>
                                        <p:cTn id="18" dur="1000" fill="hold"/>
                                        <p:tgtEl>
                                          <p:spTgt spid="34"/>
                                        </p:tgtEl>
                                        <p:attrNameLst>
                                          <p:attrName>ppt_x</p:attrName>
                                        </p:attrNameLst>
                                      </p:cBhvr>
                                      <p:tavLst>
                                        <p:tav tm="0">
                                          <p:val>
                                            <p:strVal val="#ppt_x"/>
                                          </p:val>
                                        </p:tav>
                                        <p:tav tm="100000">
                                          <p:val>
                                            <p:strVal val="#ppt_x"/>
                                          </p:val>
                                        </p:tav>
                                      </p:tavLst>
                                    </p:anim>
                                    <p:anim calcmode="lin" valueType="num">
                                      <p:cBhvr>
                                        <p:cTn id="19" dur="1000" fill="hold"/>
                                        <p:tgtEl>
                                          <p:spTgt spid="3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1000"/>
                                        <p:tgtEl>
                                          <p:spTgt spid="36"/>
                                        </p:tgtEl>
                                      </p:cBhvr>
                                    </p:animEffect>
                                    <p:anim calcmode="lin" valueType="num">
                                      <p:cBhvr>
                                        <p:cTn id="23" dur="1000" fill="hold"/>
                                        <p:tgtEl>
                                          <p:spTgt spid="36"/>
                                        </p:tgtEl>
                                        <p:attrNameLst>
                                          <p:attrName>ppt_x</p:attrName>
                                        </p:attrNameLst>
                                      </p:cBhvr>
                                      <p:tavLst>
                                        <p:tav tm="0">
                                          <p:val>
                                            <p:strVal val="#ppt_x"/>
                                          </p:val>
                                        </p:tav>
                                        <p:tav tm="100000">
                                          <p:val>
                                            <p:strVal val="#ppt_x"/>
                                          </p:val>
                                        </p:tav>
                                      </p:tavLst>
                                    </p:anim>
                                    <p:anim calcmode="lin" valueType="num">
                                      <p:cBhvr>
                                        <p:cTn id="24" dur="1000" fill="hold"/>
                                        <p:tgtEl>
                                          <p:spTgt spid="3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anim calcmode="lin" valueType="num">
                                      <p:cBhvr>
                                        <p:cTn id="33" dur="1000" fill="hold"/>
                                        <p:tgtEl>
                                          <p:spTgt spid="3"/>
                                        </p:tgtEl>
                                        <p:attrNameLst>
                                          <p:attrName>ppt_x</p:attrName>
                                        </p:attrNameLst>
                                      </p:cBhvr>
                                      <p:tavLst>
                                        <p:tav tm="0">
                                          <p:val>
                                            <p:strVal val="#ppt_x"/>
                                          </p:val>
                                        </p:tav>
                                        <p:tav tm="100000">
                                          <p:val>
                                            <p:strVal val="#ppt_x"/>
                                          </p:val>
                                        </p:tav>
                                      </p:tavLst>
                                    </p:anim>
                                    <p:anim calcmode="lin" valueType="num">
                                      <p:cBhvr>
                                        <p:cTn id="34" dur="1000" fill="hold"/>
                                        <p:tgtEl>
                                          <p:spTgt spid="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 grpId="0"/>
      <p:bldP spid="6" grpId="0"/>
      <p:bldP spid="34" grpId="0"/>
      <p:bldP spid="36" grpId="0"/>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9" name="Google Shape;359;p44"/>
          <p:cNvSpPr txBox="1">
            <a:spLocks noGrp="1"/>
          </p:cNvSpPr>
          <p:nvPr>
            <p:ph type="title"/>
          </p:nvPr>
        </p:nvSpPr>
        <p:spPr>
          <a:xfrm>
            <a:off x="1115616" y="341284"/>
            <a:ext cx="4496633" cy="477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IN" dirty="0"/>
              <a:t>     </a:t>
            </a:r>
            <a:r>
              <a:rPr lang="en" sz="3200" dirty="0"/>
              <a:t>OUTPUT</a:t>
            </a:r>
            <a:endParaRPr sz="3200" dirty="0"/>
          </a:p>
        </p:txBody>
      </p:sp>
      <p:sp>
        <p:nvSpPr>
          <p:cNvPr id="6" name="Google Shape;344;p42"/>
          <p:cNvSpPr txBox="1">
            <a:spLocks/>
          </p:cNvSpPr>
          <p:nvPr/>
        </p:nvSpPr>
        <p:spPr>
          <a:xfrm>
            <a:off x="296247" y="372800"/>
            <a:ext cx="998400" cy="57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sz="1800" dirty="0">
              <a:solidFill>
                <a:schemeClr val="accent6"/>
              </a:solidFill>
            </a:endParaRPr>
          </a:p>
        </p:txBody>
      </p:sp>
      <p:sp>
        <p:nvSpPr>
          <p:cNvPr id="34" name="TextBox 33">
            <a:extLst>
              <a:ext uri="{FF2B5EF4-FFF2-40B4-BE49-F238E27FC236}">
                <a16:creationId xmlns:a16="http://schemas.microsoft.com/office/drawing/2014/main" id="{D244E28D-834F-E950-C56D-F38867230A14}"/>
              </a:ext>
            </a:extLst>
          </p:cNvPr>
          <p:cNvSpPr txBox="1"/>
          <p:nvPr/>
        </p:nvSpPr>
        <p:spPr>
          <a:xfrm>
            <a:off x="-468560" y="4669780"/>
            <a:ext cx="4896544" cy="307777"/>
          </a:xfrm>
          <a:prstGeom prst="rect">
            <a:avLst/>
          </a:prstGeom>
          <a:noFill/>
        </p:spPr>
        <p:txBody>
          <a:bodyPr wrap="square">
            <a:spAutoFit/>
          </a:bodyPr>
          <a:lstStyle/>
          <a:p>
            <a:pPr marL="914400" lvl="2">
              <a:spcBef>
                <a:spcPts val="400"/>
              </a:spcBef>
              <a:spcAft>
                <a:spcPts val="0"/>
              </a:spcAft>
              <a:tabLst>
                <a:tab pos="305435" algn="l"/>
              </a:tabLst>
            </a:pPr>
            <a:r>
              <a:rPr lang="en-US" sz="1400" spc="-10" dirty="0">
                <a:solidFill>
                  <a:schemeClr val="accent6"/>
                </a:solidFill>
                <a:effectLst/>
                <a:latin typeface="Archivo"/>
                <a:ea typeface="Times New Roman" panose="02020603050405020304" pitchFamily="18" charset="0"/>
              </a:rPr>
              <a:t>    </a:t>
            </a:r>
            <a:r>
              <a:rPr lang="en-US" spc="-10" dirty="0">
                <a:solidFill>
                  <a:schemeClr val="accent6"/>
                </a:solidFill>
                <a:effectLst/>
                <a:latin typeface="Archivo"/>
                <a:ea typeface="Times New Roman" panose="02020603050405020304" pitchFamily="18" charset="0"/>
              </a:rPr>
              <a:t> </a:t>
            </a:r>
            <a:r>
              <a:rPr lang="en-US" b="0" i="0" spc="-10" dirty="0">
                <a:solidFill>
                  <a:srgbClr val="FFFFFF"/>
                </a:solidFill>
                <a:effectLst/>
                <a:latin typeface="Archivo"/>
                <a:ea typeface="Times New Roman" panose="02020603050405020304" pitchFamily="18" charset="0"/>
                <a:cs typeface="Arial" panose="020B0604020202020204" pitchFamily="34" charset="0"/>
              </a:rPr>
              <a:t>Fig-10.7 </a:t>
            </a:r>
            <a:r>
              <a:rPr lang="en-US" sz="1400" spc="-10" dirty="0">
                <a:solidFill>
                  <a:schemeClr val="accent6"/>
                </a:solidFill>
                <a:effectLst/>
                <a:latin typeface="Archivo"/>
                <a:ea typeface="Times New Roman" panose="02020603050405020304" pitchFamily="18" charset="0"/>
              </a:rPr>
              <a:t>Category Wise </a:t>
            </a:r>
            <a:r>
              <a:rPr lang="en-US" spc="-10" dirty="0">
                <a:solidFill>
                  <a:schemeClr val="accent6"/>
                </a:solidFill>
                <a:latin typeface="Archivo"/>
                <a:ea typeface="Times New Roman" panose="02020603050405020304" pitchFamily="18" charset="0"/>
              </a:rPr>
              <a:t>Monthly Expense</a:t>
            </a:r>
            <a:r>
              <a:rPr lang="en-US" sz="1400" spc="-10" dirty="0">
                <a:solidFill>
                  <a:schemeClr val="accent6"/>
                </a:solidFill>
                <a:effectLst/>
                <a:latin typeface="Archivo"/>
                <a:ea typeface="Times New Roman" panose="02020603050405020304" pitchFamily="18" charset="0"/>
              </a:rPr>
              <a:t> </a:t>
            </a:r>
            <a:endParaRPr lang="en-IN" sz="1200" dirty="0">
              <a:solidFill>
                <a:schemeClr val="accent6"/>
              </a:solidFill>
              <a:effectLst/>
              <a:latin typeface="Archivo"/>
              <a:ea typeface="Times New Roman" panose="02020603050405020304" pitchFamily="18" charset="0"/>
            </a:endParaRPr>
          </a:p>
        </p:txBody>
      </p:sp>
      <p:sp>
        <p:nvSpPr>
          <p:cNvPr id="36" name="TextBox 35">
            <a:extLst>
              <a:ext uri="{FF2B5EF4-FFF2-40B4-BE49-F238E27FC236}">
                <a16:creationId xmlns:a16="http://schemas.microsoft.com/office/drawing/2014/main" id="{017F917A-2397-889F-4C56-B96B04E310A6}"/>
              </a:ext>
            </a:extLst>
          </p:cNvPr>
          <p:cNvSpPr txBox="1"/>
          <p:nvPr/>
        </p:nvSpPr>
        <p:spPr>
          <a:xfrm>
            <a:off x="3802581" y="4656029"/>
            <a:ext cx="5928193" cy="311168"/>
          </a:xfrm>
          <a:prstGeom prst="rect">
            <a:avLst/>
          </a:prstGeom>
          <a:noFill/>
        </p:spPr>
        <p:txBody>
          <a:bodyPr wrap="square">
            <a:spAutoFit/>
          </a:bodyPr>
          <a:lstStyle/>
          <a:p>
            <a:pPr marL="914400" lvl="2">
              <a:spcBef>
                <a:spcPts val="1140"/>
              </a:spcBef>
              <a:spcAft>
                <a:spcPts val="0"/>
              </a:spcAft>
              <a:tabLst>
                <a:tab pos="305435" algn="l"/>
              </a:tabLst>
            </a:pPr>
            <a:r>
              <a:rPr lang="en-US" spc="-10" dirty="0">
                <a:solidFill>
                  <a:schemeClr val="accent6"/>
                </a:solidFill>
                <a:effectLst/>
                <a:latin typeface="Archivo"/>
                <a:ea typeface="Times New Roman" panose="02020603050405020304" pitchFamily="18" charset="0"/>
              </a:rPr>
              <a:t> </a:t>
            </a:r>
            <a:r>
              <a:rPr lang="en-US" b="0" i="0" spc="-10" dirty="0">
                <a:solidFill>
                  <a:srgbClr val="FFFFFF"/>
                </a:solidFill>
                <a:effectLst/>
                <a:latin typeface="Archivo"/>
                <a:ea typeface="Times New Roman" panose="02020603050405020304" pitchFamily="18" charset="0"/>
                <a:cs typeface="Arial" panose="020B0604020202020204" pitchFamily="34" charset="0"/>
              </a:rPr>
              <a:t>Fig-10.8 </a:t>
            </a:r>
            <a:r>
              <a:rPr lang="en-US" dirty="0">
                <a:solidFill>
                  <a:schemeClr val="accent6"/>
                </a:solidFill>
                <a:effectLst/>
                <a:latin typeface="Archivo"/>
                <a:ea typeface="Times New Roman" panose="02020603050405020304" pitchFamily="18" charset="0"/>
              </a:rPr>
              <a:t>Monthly Expense</a:t>
            </a:r>
            <a:endParaRPr lang="en-IN" dirty="0">
              <a:solidFill>
                <a:schemeClr val="accent6"/>
              </a:solidFill>
              <a:effectLst/>
              <a:latin typeface="Archivo"/>
              <a:ea typeface="Times New Roman" panose="02020603050405020304" pitchFamily="18" charset="0"/>
            </a:endParaRPr>
          </a:p>
        </p:txBody>
      </p:sp>
      <p:pic>
        <p:nvPicPr>
          <p:cNvPr id="2" name="Picture 1">
            <a:extLst>
              <a:ext uri="{FF2B5EF4-FFF2-40B4-BE49-F238E27FC236}">
                <a16:creationId xmlns:a16="http://schemas.microsoft.com/office/drawing/2014/main" id="{5FA02E7C-4FC4-4BF1-7E19-ED190F8E37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8581" y="1134980"/>
            <a:ext cx="1853549" cy="3358446"/>
          </a:xfrm>
          <a:prstGeom prst="rect">
            <a:avLst/>
          </a:prstGeom>
        </p:spPr>
      </p:pic>
      <p:pic>
        <p:nvPicPr>
          <p:cNvPr id="3" name="Picture 2">
            <a:extLst>
              <a:ext uri="{FF2B5EF4-FFF2-40B4-BE49-F238E27FC236}">
                <a16:creationId xmlns:a16="http://schemas.microsoft.com/office/drawing/2014/main" id="{BCF64BA4-F2D7-266F-3708-19F293BC8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0032" y="1176333"/>
            <a:ext cx="1805359" cy="3358446"/>
          </a:xfrm>
          <a:prstGeom prst="rect">
            <a:avLst/>
          </a:prstGeom>
        </p:spPr>
      </p:pic>
      <p:sp>
        <p:nvSpPr>
          <p:cNvPr id="9" name="Google Shape;319;p41">
            <a:extLst>
              <a:ext uri="{FF2B5EF4-FFF2-40B4-BE49-F238E27FC236}">
                <a16:creationId xmlns:a16="http://schemas.microsoft.com/office/drawing/2014/main" id="{9157DB83-0D09-5BE5-30EB-36D40247B895}"/>
              </a:ext>
            </a:extLst>
          </p:cNvPr>
          <p:cNvSpPr/>
          <p:nvPr/>
        </p:nvSpPr>
        <p:spPr>
          <a:xfrm>
            <a:off x="493724" y="195486"/>
            <a:ext cx="909924" cy="824503"/>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90488" lvl="0" indent="-90488" algn="l" rtl="0">
              <a:spcBef>
                <a:spcPts val="0"/>
              </a:spcBef>
              <a:spcAft>
                <a:spcPts val="0"/>
              </a:spcAft>
              <a:buNone/>
            </a:pPr>
            <a:r>
              <a:rPr lang="en-US" sz="2800" b="1" dirty="0">
                <a:solidFill>
                  <a:schemeClr val="accent6"/>
                </a:solidFill>
                <a:latin typeface="Archivo"/>
              </a:rPr>
              <a:t>10</a:t>
            </a:r>
            <a:endParaRPr lang="en-IN" sz="2800" b="1" dirty="0">
              <a:solidFill>
                <a:schemeClr val="accent6"/>
              </a:solidFill>
              <a:latin typeface="Archivo"/>
            </a:endParaRPr>
          </a:p>
        </p:txBody>
      </p:sp>
    </p:spTree>
    <p:extLst>
      <p:ext uri="{BB962C8B-B14F-4D97-AF65-F5344CB8AC3E}">
        <p14:creationId xmlns:p14="http://schemas.microsoft.com/office/powerpoint/2010/main" val="523544321"/>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9"/>
                                        </p:tgtEl>
                                        <p:attrNameLst>
                                          <p:attrName>style.visibility</p:attrName>
                                        </p:attrNameLst>
                                      </p:cBhvr>
                                      <p:to>
                                        <p:strVal val="visible"/>
                                      </p:to>
                                    </p:set>
                                    <p:animEffect transition="in" filter="fade">
                                      <p:cBhvr>
                                        <p:cTn id="7" dur="1000"/>
                                        <p:tgtEl>
                                          <p:spTgt spid="359"/>
                                        </p:tgtEl>
                                      </p:cBhvr>
                                    </p:animEffect>
                                    <p:anim calcmode="lin" valueType="num">
                                      <p:cBhvr>
                                        <p:cTn id="8" dur="1000" fill="hold"/>
                                        <p:tgtEl>
                                          <p:spTgt spid="359"/>
                                        </p:tgtEl>
                                        <p:attrNameLst>
                                          <p:attrName>ppt_x</p:attrName>
                                        </p:attrNameLst>
                                      </p:cBhvr>
                                      <p:tavLst>
                                        <p:tav tm="0">
                                          <p:val>
                                            <p:strVal val="#ppt_x"/>
                                          </p:val>
                                        </p:tav>
                                        <p:tav tm="100000">
                                          <p:val>
                                            <p:strVal val="#ppt_x"/>
                                          </p:val>
                                        </p:tav>
                                      </p:tavLst>
                                    </p:anim>
                                    <p:anim calcmode="lin" valueType="num">
                                      <p:cBhvr>
                                        <p:cTn id="9" dur="1000" fill="hold"/>
                                        <p:tgtEl>
                                          <p:spTgt spid="35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nodePh="1">
                                  <p:stCondLst>
                                    <p:cond delay="0"/>
                                  </p:stCondLst>
                                  <p:endCondLst>
                                    <p:cond evt="begin" delay="0">
                                      <p:tn val="10"/>
                                    </p:cond>
                                  </p:end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1000"/>
                                        <p:tgtEl>
                                          <p:spTgt spid="34"/>
                                        </p:tgtEl>
                                      </p:cBhvr>
                                    </p:animEffect>
                                    <p:anim calcmode="lin" valueType="num">
                                      <p:cBhvr>
                                        <p:cTn id="18" dur="1000" fill="hold"/>
                                        <p:tgtEl>
                                          <p:spTgt spid="34"/>
                                        </p:tgtEl>
                                        <p:attrNameLst>
                                          <p:attrName>ppt_x</p:attrName>
                                        </p:attrNameLst>
                                      </p:cBhvr>
                                      <p:tavLst>
                                        <p:tav tm="0">
                                          <p:val>
                                            <p:strVal val="#ppt_x"/>
                                          </p:val>
                                        </p:tav>
                                        <p:tav tm="100000">
                                          <p:val>
                                            <p:strVal val="#ppt_x"/>
                                          </p:val>
                                        </p:tav>
                                      </p:tavLst>
                                    </p:anim>
                                    <p:anim calcmode="lin" valueType="num">
                                      <p:cBhvr>
                                        <p:cTn id="19" dur="1000" fill="hold"/>
                                        <p:tgtEl>
                                          <p:spTgt spid="3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1000"/>
                                        <p:tgtEl>
                                          <p:spTgt spid="36"/>
                                        </p:tgtEl>
                                      </p:cBhvr>
                                    </p:animEffect>
                                    <p:anim calcmode="lin" valueType="num">
                                      <p:cBhvr>
                                        <p:cTn id="23" dur="1000" fill="hold"/>
                                        <p:tgtEl>
                                          <p:spTgt spid="36"/>
                                        </p:tgtEl>
                                        <p:attrNameLst>
                                          <p:attrName>ppt_x</p:attrName>
                                        </p:attrNameLst>
                                      </p:cBhvr>
                                      <p:tavLst>
                                        <p:tav tm="0">
                                          <p:val>
                                            <p:strVal val="#ppt_x"/>
                                          </p:val>
                                        </p:tav>
                                        <p:tav tm="100000">
                                          <p:val>
                                            <p:strVal val="#ppt_x"/>
                                          </p:val>
                                        </p:tav>
                                      </p:tavLst>
                                    </p:anim>
                                    <p:anim calcmode="lin" valueType="num">
                                      <p:cBhvr>
                                        <p:cTn id="24" dur="1000" fill="hold"/>
                                        <p:tgtEl>
                                          <p:spTgt spid="3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anim calcmode="lin" valueType="num">
                                      <p:cBhvr>
                                        <p:cTn id="33" dur="1000" fill="hold"/>
                                        <p:tgtEl>
                                          <p:spTgt spid="3"/>
                                        </p:tgtEl>
                                        <p:attrNameLst>
                                          <p:attrName>ppt_x</p:attrName>
                                        </p:attrNameLst>
                                      </p:cBhvr>
                                      <p:tavLst>
                                        <p:tav tm="0">
                                          <p:val>
                                            <p:strVal val="#ppt_x"/>
                                          </p:val>
                                        </p:tav>
                                        <p:tav tm="100000">
                                          <p:val>
                                            <p:strVal val="#ppt_x"/>
                                          </p:val>
                                        </p:tav>
                                      </p:tavLst>
                                    </p:anim>
                                    <p:anim calcmode="lin" valueType="num">
                                      <p:cBhvr>
                                        <p:cTn id="34" dur="1000" fill="hold"/>
                                        <p:tgtEl>
                                          <p:spTgt spid="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 grpId="0"/>
      <p:bldP spid="6" grpId="0"/>
      <p:bldP spid="34" grpId="0"/>
      <p:bldP spid="36" grpId="0"/>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9" name="Google Shape;359;p44"/>
          <p:cNvSpPr txBox="1">
            <a:spLocks noGrp="1"/>
          </p:cNvSpPr>
          <p:nvPr>
            <p:ph type="title"/>
          </p:nvPr>
        </p:nvSpPr>
        <p:spPr>
          <a:xfrm>
            <a:off x="1115616" y="310614"/>
            <a:ext cx="4496633" cy="477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IN" dirty="0"/>
              <a:t>     </a:t>
            </a:r>
            <a:r>
              <a:rPr lang="en" sz="3200" dirty="0"/>
              <a:t>OUTPUT</a:t>
            </a:r>
            <a:endParaRPr sz="3200" dirty="0"/>
          </a:p>
        </p:txBody>
      </p:sp>
      <p:sp>
        <p:nvSpPr>
          <p:cNvPr id="6" name="Google Shape;344;p42"/>
          <p:cNvSpPr txBox="1">
            <a:spLocks/>
          </p:cNvSpPr>
          <p:nvPr/>
        </p:nvSpPr>
        <p:spPr>
          <a:xfrm>
            <a:off x="296247" y="372800"/>
            <a:ext cx="998400" cy="57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sz="1800" dirty="0">
              <a:solidFill>
                <a:schemeClr val="accent6"/>
              </a:solidFill>
            </a:endParaRPr>
          </a:p>
        </p:txBody>
      </p:sp>
      <p:sp>
        <p:nvSpPr>
          <p:cNvPr id="36" name="TextBox 35">
            <a:extLst>
              <a:ext uri="{FF2B5EF4-FFF2-40B4-BE49-F238E27FC236}">
                <a16:creationId xmlns:a16="http://schemas.microsoft.com/office/drawing/2014/main" id="{017F917A-2397-889F-4C56-B96B04E310A6}"/>
              </a:ext>
            </a:extLst>
          </p:cNvPr>
          <p:cNvSpPr txBox="1"/>
          <p:nvPr/>
        </p:nvSpPr>
        <p:spPr>
          <a:xfrm>
            <a:off x="296247" y="4714905"/>
            <a:ext cx="5863590" cy="307777"/>
          </a:xfrm>
          <a:prstGeom prst="rect">
            <a:avLst/>
          </a:prstGeom>
          <a:noFill/>
        </p:spPr>
        <p:txBody>
          <a:bodyPr wrap="square">
            <a:spAutoFit/>
          </a:bodyPr>
          <a:lstStyle/>
          <a:p>
            <a:pPr marL="914400" lvl="2">
              <a:spcBef>
                <a:spcPts val="1140"/>
              </a:spcBef>
              <a:spcAft>
                <a:spcPts val="0"/>
              </a:spcAft>
              <a:tabLst>
                <a:tab pos="305435" algn="l"/>
              </a:tabLst>
            </a:pPr>
            <a:r>
              <a:rPr lang="en-US" spc="-10" dirty="0">
                <a:solidFill>
                  <a:schemeClr val="accent6"/>
                </a:solidFill>
                <a:effectLst/>
                <a:latin typeface="Archivo"/>
                <a:ea typeface="Times New Roman" panose="02020603050405020304" pitchFamily="18" charset="0"/>
              </a:rPr>
              <a:t> </a:t>
            </a:r>
            <a:r>
              <a:rPr lang="en-US" b="0" i="0" spc="-10" dirty="0">
                <a:solidFill>
                  <a:srgbClr val="FFFFFF"/>
                </a:solidFill>
                <a:effectLst/>
                <a:latin typeface="Archivo"/>
                <a:ea typeface="Times New Roman" panose="02020603050405020304" pitchFamily="18" charset="0"/>
                <a:cs typeface="Arial" panose="020B0604020202020204" pitchFamily="34" charset="0"/>
              </a:rPr>
              <a:t>Fig-10.9 </a:t>
            </a:r>
            <a:r>
              <a:rPr lang="en-US" dirty="0">
                <a:solidFill>
                  <a:schemeClr val="accent6"/>
                </a:solidFill>
                <a:latin typeface="Archivo"/>
                <a:ea typeface="Times New Roman" panose="02020603050405020304" pitchFamily="18" charset="0"/>
              </a:rPr>
              <a:t>Budget Analysis</a:t>
            </a:r>
            <a:endParaRPr lang="en-IN" sz="1200" dirty="0">
              <a:solidFill>
                <a:schemeClr val="accent6"/>
              </a:solidFill>
              <a:effectLst/>
              <a:latin typeface="Archivo"/>
              <a:ea typeface="Times New Roman" panose="02020603050405020304" pitchFamily="18" charset="0"/>
            </a:endParaRPr>
          </a:p>
        </p:txBody>
      </p:sp>
      <p:pic>
        <p:nvPicPr>
          <p:cNvPr id="5" name="Picture 4">
            <a:extLst>
              <a:ext uri="{FF2B5EF4-FFF2-40B4-BE49-F238E27FC236}">
                <a16:creationId xmlns:a16="http://schemas.microsoft.com/office/drawing/2014/main" id="{5A40FE85-9752-043A-8C77-7CC7E99C5C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576" y="1064648"/>
            <a:ext cx="1890561" cy="3555495"/>
          </a:xfrm>
          <a:prstGeom prst="rect">
            <a:avLst/>
          </a:prstGeom>
        </p:spPr>
      </p:pic>
      <p:sp>
        <p:nvSpPr>
          <p:cNvPr id="9" name="Google Shape;319;p41">
            <a:extLst>
              <a:ext uri="{FF2B5EF4-FFF2-40B4-BE49-F238E27FC236}">
                <a16:creationId xmlns:a16="http://schemas.microsoft.com/office/drawing/2014/main" id="{9157DB83-0D09-5BE5-30EB-36D40247B895}"/>
              </a:ext>
            </a:extLst>
          </p:cNvPr>
          <p:cNvSpPr/>
          <p:nvPr/>
        </p:nvSpPr>
        <p:spPr>
          <a:xfrm>
            <a:off x="493724" y="195486"/>
            <a:ext cx="909924" cy="824503"/>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90488" lvl="0" indent="-90488" algn="l" rtl="0">
              <a:spcBef>
                <a:spcPts val="0"/>
              </a:spcBef>
              <a:spcAft>
                <a:spcPts val="0"/>
              </a:spcAft>
              <a:buNone/>
            </a:pPr>
            <a:r>
              <a:rPr lang="en-US" sz="2800" b="1" dirty="0">
                <a:solidFill>
                  <a:schemeClr val="accent6"/>
                </a:solidFill>
                <a:latin typeface="Archivo"/>
              </a:rPr>
              <a:t>10</a:t>
            </a:r>
            <a:endParaRPr lang="en-IN" sz="2800" b="1" dirty="0">
              <a:solidFill>
                <a:schemeClr val="accent6"/>
              </a:solidFill>
              <a:latin typeface="Archivo"/>
            </a:endParaRPr>
          </a:p>
        </p:txBody>
      </p:sp>
      <p:sp>
        <p:nvSpPr>
          <p:cNvPr id="2" name="TextBox 1">
            <a:extLst>
              <a:ext uri="{FF2B5EF4-FFF2-40B4-BE49-F238E27FC236}">
                <a16:creationId xmlns:a16="http://schemas.microsoft.com/office/drawing/2014/main" id="{C5EAFC1A-4BF2-1C7E-B9A7-B540F67BDC41}"/>
              </a:ext>
            </a:extLst>
          </p:cNvPr>
          <p:cNvSpPr txBox="1"/>
          <p:nvPr/>
        </p:nvSpPr>
        <p:spPr>
          <a:xfrm>
            <a:off x="3779911" y="4652344"/>
            <a:ext cx="6032189" cy="316627"/>
          </a:xfrm>
          <a:prstGeom prst="rect">
            <a:avLst/>
          </a:prstGeom>
          <a:noFill/>
        </p:spPr>
        <p:txBody>
          <a:bodyPr wrap="square">
            <a:spAutoFit/>
          </a:bodyPr>
          <a:lstStyle/>
          <a:p>
            <a:pPr marL="914400" lvl="2">
              <a:spcBef>
                <a:spcPts val="400"/>
              </a:spcBef>
              <a:spcAft>
                <a:spcPts val="0"/>
              </a:spcAft>
              <a:tabLst>
                <a:tab pos="305435" algn="l"/>
              </a:tabLst>
            </a:pPr>
            <a:r>
              <a:rPr lang="en-US" sz="1400" spc="-10" dirty="0">
                <a:solidFill>
                  <a:schemeClr val="accent6"/>
                </a:solidFill>
                <a:effectLst/>
                <a:latin typeface="Archivo"/>
                <a:ea typeface="Times New Roman" panose="02020603050405020304" pitchFamily="18" charset="0"/>
              </a:rPr>
              <a:t>Fig:-10.10 Remaining </a:t>
            </a:r>
            <a:r>
              <a:rPr lang="en-US" dirty="0">
                <a:solidFill>
                  <a:schemeClr val="accent6"/>
                </a:solidFill>
                <a:effectLst/>
                <a:latin typeface="Archivo"/>
                <a:ea typeface="Times New Roman" panose="02020603050405020304" pitchFamily="18" charset="0"/>
              </a:rPr>
              <a:t>Wallet</a:t>
            </a:r>
            <a:endParaRPr lang="en-IN" dirty="0">
              <a:solidFill>
                <a:schemeClr val="accent6"/>
              </a:solidFill>
              <a:effectLst/>
              <a:latin typeface="Archivo"/>
              <a:ea typeface="Times New Roman" panose="02020603050405020304" pitchFamily="18" charset="0"/>
            </a:endParaRPr>
          </a:p>
        </p:txBody>
      </p:sp>
      <p:pic>
        <p:nvPicPr>
          <p:cNvPr id="3" name="Picture 2">
            <a:extLst>
              <a:ext uri="{FF2B5EF4-FFF2-40B4-BE49-F238E27FC236}">
                <a16:creationId xmlns:a16="http://schemas.microsoft.com/office/drawing/2014/main" id="{381542FC-437B-F5F6-2E7E-7040E41F85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3986" y="981311"/>
            <a:ext cx="1890561" cy="3550246"/>
          </a:xfrm>
          <a:prstGeom prst="rect">
            <a:avLst/>
          </a:prstGeom>
        </p:spPr>
      </p:pic>
    </p:spTree>
    <p:extLst>
      <p:ext uri="{BB962C8B-B14F-4D97-AF65-F5344CB8AC3E}">
        <p14:creationId xmlns:p14="http://schemas.microsoft.com/office/powerpoint/2010/main" val="2085126972"/>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9"/>
                                        </p:tgtEl>
                                        <p:attrNameLst>
                                          <p:attrName>style.visibility</p:attrName>
                                        </p:attrNameLst>
                                      </p:cBhvr>
                                      <p:to>
                                        <p:strVal val="visible"/>
                                      </p:to>
                                    </p:set>
                                    <p:animEffect transition="in" filter="fade">
                                      <p:cBhvr>
                                        <p:cTn id="7" dur="1000"/>
                                        <p:tgtEl>
                                          <p:spTgt spid="359"/>
                                        </p:tgtEl>
                                      </p:cBhvr>
                                    </p:animEffect>
                                    <p:anim calcmode="lin" valueType="num">
                                      <p:cBhvr>
                                        <p:cTn id="8" dur="1000" fill="hold"/>
                                        <p:tgtEl>
                                          <p:spTgt spid="359"/>
                                        </p:tgtEl>
                                        <p:attrNameLst>
                                          <p:attrName>ppt_x</p:attrName>
                                        </p:attrNameLst>
                                      </p:cBhvr>
                                      <p:tavLst>
                                        <p:tav tm="0">
                                          <p:val>
                                            <p:strVal val="#ppt_x"/>
                                          </p:val>
                                        </p:tav>
                                        <p:tav tm="100000">
                                          <p:val>
                                            <p:strVal val="#ppt_x"/>
                                          </p:val>
                                        </p:tav>
                                      </p:tavLst>
                                    </p:anim>
                                    <p:anim calcmode="lin" valueType="num">
                                      <p:cBhvr>
                                        <p:cTn id="9" dur="1000" fill="hold"/>
                                        <p:tgtEl>
                                          <p:spTgt spid="35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nodePh="1">
                                  <p:stCondLst>
                                    <p:cond delay="0"/>
                                  </p:stCondLst>
                                  <p:endCondLst>
                                    <p:cond evt="begin" delay="0">
                                      <p:tn val="10"/>
                                    </p:cond>
                                  </p:end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1000"/>
                                        <p:tgtEl>
                                          <p:spTgt spid="36"/>
                                        </p:tgtEl>
                                      </p:cBhvr>
                                    </p:animEffect>
                                    <p:anim calcmode="lin" valueType="num">
                                      <p:cBhvr>
                                        <p:cTn id="18" dur="1000" fill="hold"/>
                                        <p:tgtEl>
                                          <p:spTgt spid="36"/>
                                        </p:tgtEl>
                                        <p:attrNameLst>
                                          <p:attrName>ppt_x</p:attrName>
                                        </p:attrNameLst>
                                      </p:cBhvr>
                                      <p:tavLst>
                                        <p:tav tm="0">
                                          <p:val>
                                            <p:strVal val="#ppt_x"/>
                                          </p:val>
                                        </p:tav>
                                        <p:tav tm="100000">
                                          <p:val>
                                            <p:strVal val="#ppt_x"/>
                                          </p:val>
                                        </p:tav>
                                      </p:tavLst>
                                    </p:anim>
                                    <p:anim calcmode="lin" valueType="num">
                                      <p:cBhvr>
                                        <p:cTn id="19" dur="1000" fill="hold"/>
                                        <p:tgtEl>
                                          <p:spTgt spid="3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1000"/>
                                        <p:tgtEl>
                                          <p:spTgt spid="2"/>
                                        </p:tgtEl>
                                      </p:cBhvr>
                                    </p:animEffect>
                                    <p:anim calcmode="lin" valueType="num">
                                      <p:cBhvr>
                                        <p:cTn id="33" dur="1000" fill="hold"/>
                                        <p:tgtEl>
                                          <p:spTgt spid="2"/>
                                        </p:tgtEl>
                                        <p:attrNameLst>
                                          <p:attrName>ppt_x</p:attrName>
                                        </p:attrNameLst>
                                      </p:cBhvr>
                                      <p:tavLst>
                                        <p:tav tm="0">
                                          <p:val>
                                            <p:strVal val="#ppt_x"/>
                                          </p:val>
                                        </p:tav>
                                        <p:tav tm="100000">
                                          <p:val>
                                            <p:strVal val="#ppt_x"/>
                                          </p:val>
                                        </p:tav>
                                      </p:tavLst>
                                    </p:anim>
                                    <p:anim calcmode="lin" valueType="num">
                                      <p:cBhvr>
                                        <p:cTn id="34" dur="1000" fill="hold"/>
                                        <p:tgtEl>
                                          <p:spTgt spid="2"/>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1000"/>
                                        <p:tgtEl>
                                          <p:spTgt spid="3"/>
                                        </p:tgtEl>
                                      </p:cBhvr>
                                    </p:animEffect>
                                    <p:anim calcmode="lin" valueType="num">
                                      <p:cBhvr>
                                        <p:cTn id="38" dur="1000" fill="hold"/>
                                        <p:tgtEl>
                                          <p:spTgt spid="3"/>
                                        </p:tgtEl>
                                        <p:attrNameLst>
                                          <p:attrName>ppt_x</p:attrName>
                                        </p:attrNameLst>
                                      </p:cBhvr>
                                      <p:tavLst>
                                        <p:tav tm="0">
                                          <p:val>
                                            <p:strVal val="#ppt_x"/>
                                          </p:val>
                                        </p:tav>
                                        <p:tav tm="100000">
                                          <p:val>
                                            <p:strVal val="#ppt_x"/>
                                          </p:val>
                                        </p:tav>
                                      </p:tavLst>
                                    </p:anim>
                                    <p:anim calcmode="lin" valueType="num">
                                      <p:cBhvr>
                                        <p:cTn id="3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 grpId="0"/>
      <p:bldP spid="6" grpId="0"/>
      <p:bldP spid="36" grpId="0"/>
      <p:bldP spid="9" grpId="0" animBg="1"/>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4"/>
          <p:cNvSpPr/>
          <p:nvPr/>
        </p:nvSpPr>
        <p:spPr>
          <a:xfrm>
            <a:off x="2785669" y="2088344"/>
            <a:ext cx="5766600" cy="366900"/>
          </a:xfrm>
          <a:prstGeom prst="roundRect">
            <a:avLst>
              <a:gd name="adj" fmla="val 50000"/>
            </a:avLst>
          </a:prstGeom>
          <a:gradFill>
            <a:gsLst>
              <a:gs pos="0">
                <a:schemeClr val="dk2"/>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4"/>
          <p:cNvSpPr/>
          <p:nvPr/>
        </p:nvSpPr>
        <p:spPr>
          <a:xfrm>
            <a:off x="2808099" y="2939282"/>
            <a:ext cx="5766600" cy="366900"/>
          </a:xfrm>
          <a:prstGeom prst="roundRect">
            <a:avLst>
              <a:gd name="adj" fmla="val 50000"/>
            </a:avLst>
          </a:prstGeom>
          <a:gradFill>
            <a:gsLst>
              <a:gs pos="0">
                <a:schemeClr val="dk2"/>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4"/>
          <p:cNvSpPr/>
          <p:nvPr/>
        </p:nvSpPr>
        <p:spPr>
          <a:xfrm>
            <a:off x="2808099" y="3731970"/>
            <a:ext cx="5766600" cy="366900"/>
          </a:xfrm>
          <a:prstGeom prst="roundRect">
            <a:avLst>
              <a:gd name="adj" fmla="val 50000"/>
            </a:avLst>
          </a:prstGeom>
          <a:gradFill>
            <a:gsLst>
              <a:gs pos="0">
                <a:schemeClr val="dk2"/>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4"/>
          <p:cNvSpPr/>
          <p:nvPr/>
        </p:nvSpPr>
        <p:spPr>
          <a:xfrm>
            <a:off x="2808099" y="1336622"/>
            <a:ext cx="6004034" cy="366900"/>
          </a:xfrm>
          <a:prstGeom prst="roundRect">
            <a:avLst>
              <a:gd name="adj" fmla="val 50000"/>
            </a:avLst>
          </a:prstGeom>
          <a:gradFill>
            <a:gsLst>
              <a:gs pos="0">
                <a:schemeClr val="dk2"/>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4"/>
          <p:cNvSpPr txBox="1">
            <a:spLocks noGrp="1"/>
          </p:cNvSpPr>
          <p:nvPr>
            <p:ph type="title"/>
          </p:nvPr>
        </p:nvSpPr>
        <p:spPr>
          <a:xfrm>
            <a:off x="1233451" y="374766"/>
            <a:ext cx="6919045" cy="477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IN" dirty="0"/>
              <a:t>   </a:t>
            </a:r>
            <a:r>
              <a:rPr lang="en" sz="3200" dirty="0"/>
              <a:t>GANTT CHART</a:t>
            </a:r>
            <a:endParaRPr sz="3200" dirty="0"/>
          </a:p>
        </p:txBody>
      </p:sp>
      <p:sp>
        <p:nvSpPr>
          <p:cNvPr id="360" name="Google Shape;360;p44"/>
          <p:cNvSpPr txBox="1"/>
          <p:nvPr/>
        </p:nvSpPr>
        <p:spPr>
          <a:xfrm>
            <a:off x="203633" y="1347614"/>
            <a:ext cx="2582036" cy="407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dirty="0">
                <a:solidFill>
                  <a:srgbClr val="F9F5FF"/>
                </a:solidFill>
                <a:latin typeface="Archivo"/>
                <a:ea typeface="Archivo"/>
                <a:cs typeface="Archivo"/>
                <a:sym typeface="Archivo"/>
              </a:rPr>
              <a:t>Research and Analysis</a:t>
            </a:r>
            <a:endParaRPr sz="2000" b="1" dirty="0">
              <a:solidFill>
                <a:srgbClr val="F9F5FF"/>
              </a:solidFill>
              <a:latin typeface="Archivo"/>
              <a:ea typeface="Archivo"/>
              <a:cs typeface="Archivo"/>
              <a:sym typeface="Archivo"/>
            </a:endParaRPr>
          </a:p>
        </p:txBody>
      </p:sp>
      <p:sp>
        <p:nvSpPr>
          <p:cNvPr id="362" name="Google Shape;362;p44"/>
          <p:cNvSpPr txBox="1"/>
          <p:nvPr/>
        </p:nvSpPr>
        <p:spPr>
          <a:xfrm>
            <a:off x="720000" y="3713100"/>
            <a:ext cx="1949700" cy="407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dirty="0">
                <a:solidFill>
                  <a:srgbClr val="F9F5FF"/>
                </a:solidFill>
                <a:latin typeface="Archivo"/>
                <a:ea typeface="Archivo"/>
                <a:cs typeface="Archivo"/>
                <a:sym typeface="Archivo"/>
              </a:rPr>
              <a:t>Testing</a:t>
            </a:r>
            <a:endParaRPr sz="2000" b="1" dirty="0">
              <a:solidFill>
                <a:srgbClr val="F9F5FF"/>
              </a:solidFill>
              <a:latin typeface="Archivo"/>
              <a:ea typeface="Archivo"/>
              <a:cs typeface="Archivo"/>
              <a:sym typeface="Archivo"/>
            </a:endParaRPr>
          </a:p>
        </p:txBody>
      </p:sp>
      <p:sp>
        <p:nvSpPr>
          <p:cNvPr id="364" name="Google Shape;364;p44"/>
          <p:cNvSpPr txBox="1"/>
          <p:nvPr/>
        </p:nvSpPr>
        <p:spPr>
          <a:xfrm>
            <a:off x="708150" y="2084709"/>
            <a:ext cx="1949700" cy="407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dirty="0">
                <a:solidFill>
                  <a:srgbClr val="F9F5FF"/>
                </a:solidFill>
                <a:latin typeface="Archivo"/>
                <a:ea typeface="Archivo"/>
                <a:cs typeface="Archivo"/>
                <a:sym typeface="Archivo"/>
              </a:rPr>
              <a:t>Designing</a:t>
            </a:r>
            <a:endParaRPr sz="2000" b="1" dirty="0">
              <a:solidFill>
                <a:srgbClr val="F9F5FF"/>
              </a:solidFill>
              <a:latin typeface="Archivo"/>
              <a:ea typeface="Archivo"/>
              <a:cs typeface="Archivo"/>
              <a:sym typeface="Archivo"/>
            </a:endParaRPr>
          </a:p>
        </p:txBody>
      </p:sp>
      <p:sp>
        <p:nvSpPr>
          <p:cNvPr id="366" name="Google Shape;366;p44"/>
          <p:cNvSpPr txBox="1"/>
          <p:nvPr/>
        </p:nvSpPr>
        <p:spPr>
          <a:xfrm>
            <a:off x="720000" y="2898909"/>
            <a:ext cx="1949700" cy="407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dirty="0">
                <a:solidFill>
                  <a:srgbClr val="F9F5FF"/>
                </a:solidFill>
                <a:latin typeface="Archivo"/>
                <a:ea typeface="Archivo"/>
                <a:cs typeface="Archivo"/>
                <a:sym typeface="Archivo"/>
              </a:rPr>
              <a:t>Implementing</a:t>
            </a:r>
            <a:endParaRPr sz="2000" b="1" dirty="0">
              <a:solidFill>
                <a:srgbClr val="F9F5FF"/>
              </a:solidFill>
              <a:latin typeface="Archivo"/>
              <a:ea typeface="Archivo"/>
              <a:cs typeface="Archivo"/>
              <a:sym typeface="Archivo"/>
            </a:endParaRPr>
          </a:p>
        </p:txBody>
      </p:sp>
      <p:sp>
        <p:nvSpPr>
          <p:cNvPr id="368" name="Google Shape;368;p44"/>
          <p:cNvSpPr/>
          <p:nvPr/>
        </p:nvSpPr>
        <p:spPr>
          <a:xfrm rot="-5400000">
            <a:off x="4150630" y="37432"/>
            <a:ext cx="366900" cy="2977200"/>
          </a:xfrm>
          <a:prstGeom prst="roundRect">
            <a:avLst>
              <a:gd name="adj" fmla="val 50000"/>
            </a:avLst>
          </a:prstGeom>
          <a:gradFill>
            <a:gsLst>
              <a:gs pos="0">
                <a:schemeClr val="accen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4"/>
          <p:cNvSpPr/>
          <p:nvPr/>
        </p:nvSpPr>
        <p:spPr>
          <a:xfrm rot="-5400000">
            <a:off x="6176826" y="1446032"/>
            <a:ext cx="366900" cy="3365400"/>
          </a:xfrm>
          <a:prstGeom prst="roundRect">
            <a:avLst>
              <a:gd name="adj" fmla="val 50000"/>
            </a:avLst>
          </a:prstGeom>
          <a:gradFill>
            <a:gsLst>
              <a:gs pos="0">
                <a:schemeClr val="accent3"/>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4"/>
          <p:cNvSpPr/>
          <p:nvPr/>
        </p:nvSpPr>
        <p:spPr>
          <a:xfrm rot="-5400000">
            <a:off x="5174676" y="1269644"/>
            <a:ext cx="366900" cy="2004300"/>
          </a:xfrm>
          <a:prstGeom prst="roundRect">
            <a:avLst>
              <a:gd name="adj" fmla="val 50000"/>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4"/>
          <p:cNvSpPr/>
          <p:nvPr/>
        </p:nvSpPr>
        <p:spPr>
          <a:xfrm rot="-5400000">
            <a:off x="6934626" y="2560320"/>
            <a:ext cx="366900" cy="2722200"/>
          </a:xfrm>
          <a:prstGeom prst="roundRect">
            <a:avLst>
              <a:gd name="adj" fmla="val 50000"/>
            </a:avLst>
          </a:prstGeom>
          <a:gradFill>
            <a:gsLst>
              <a:gs pos="0">
                <a:schemeClr val="accen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 name="Google Shape;372;p44"/>
          <p:cNvGrpSpPr/>
          <p:nvPr/>
        </p:nvGrpSpPr>
        <p:grpSpPr>
          <a:xfrm>
            <a:off x="2653225" y="1703400"/>
            <a:ext cx="4790507" cy="263100"/>
            <a:chOff x="2653225" y="1779600"/>
            <a:chExt cx="4790507" cy="263100"/>
          </a:xfrm>
        </p:grpSpPr>
        <p:sp>
          <p:nvSpPr>
            <p:cNvPr id="373" name="Google Shape;373;p44"/>
            <p:cNvSpPr txBox="1"/>
            <p:nvPr/>
          </p:nvSpPr>
          <p:spPr>
            <a:xfrm>
              <a:off x="2653225"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July</a:t>
              </a:r>
              <a:endParaRPr sz="1200" dirty="0">
                <a:solidFill>
                  <a:schemeClr val="lt1"/>
                </a:solidFill>
                <a:latin typeface="Archivo"/>
                <a:ea typeface="Archivo"/>
                <a:cs typeface="Archivo"/>
                <a:sym typeface="Archivo"/>
              </a:endParaRPr>
            </a:p>
          </p:txBody>
        </p:sp>
        <p:sp>
          <p:nvSpPr>
            <p:cNvPr id="374" name="Google Shape;374;p44"/>
            <p:cNvSpPr txBox="1"/>
            <p:nvPr/>
          </p:nvSpPr>
          <p:spPr>
            <a:xfrm>
              <a:off x="3621802"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August</a:t>
              </a:r>
              <a:endParaRPr sz="1200" dirty="0">
                <a:solidFill>
                  <a:schemeClr val="lt1"/>
                </a:solidFill>
                <a:latin typeface="Archivo"/>
                <a:ea typeface="Archivo"/>
                <a:cs typeface="Archivo"/>
                <a:sym typeface="Archivo"/>
              </a:endParaRPr>
            </a:p>
          </p:txBody>
        </p:sp>
        <p:sp>
          <p:nvSpPr>
            <p:cNvPr id="375" name="Google Shape;375;p44"/>
            <p:cNvSpPr txBox="1"/>
            <p:nvPr/>
          </p:nvSpPr>
          <p:spPr>
            <a:xfrm>
              <a:off x="4530776" y="1779600"/>
              <a:ext cx="975802"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September</a:t>
              </a:r>
              <a:endParaRPr sz="1200" dirty="0">
                <a:solidFill>
                  <a:schemeClr val="lt1"/>
                </a:solidFill>
                <a:latin typeface="Archivo"/>
                <a:ea typeface="Archivo"/>
                <a:cs typeface="Archivo"/>
                <a:sym typeface="Archivo"/>
              </a:endParaRPr>
            </a:p>
          </p:txBody>
        </p:sp>
        <p:sp>
          <p:nvSpPr>
            <p:cNvPr id="376" name="Google Shape;376;p44"/>
            <p:cNvSpPr txBox="1"/>
            <p:nvPr/>
          </p:nvSpPr>
          <p:spPr>
            <a:xfrm>
              <a:off x="5558955"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October</a:t>
              </a:r>
              <a:endParaRPr sz="1200" dirty="0">
                <a:solidFill>
                  <a:schemeClr val="lt1"/>
                </a:solidFill>
                <a:latin typeface="Archivo"/>
                <a:ea typeface="Archivo"/>
                <a:cs typeface="Archivo"/>
                <a:sym typeface="Archivo"/>
              </a:endParaRPr>
            </a:p>
          </p:txBody>
        </p:sp>
        <p:sp>
          <p:nvSpPr>
            <p:cNvPr id="377" name="Google Shape;377;p44"/>
            <p:cNvSpPr txBox="1"/>
            <p:nvPr/>
          </p:nvSpPr>
          <p:spPr>
            <a:xfrm>
              <a:off x="6527532"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November</a:t>
              </a:r>
              <a:endParaRPr sz="1200" dirty="0">
                <a:solidFill>
                  <a:schemeClr val="lt1"/>
                </a:solidFill>
                <a:latin typeface="Archivo"/>
                <a:ea typeface="Archivo"/>
                <a:cs typeface="Archivo"/>
                <a:sym typeface="Archivo"/>
              </a:endParaRPr>
            </a:p>
          </p:txBody>
        </p:sp>
      </p:grpSp>
      <p:grpSp>
        <p:nvGrpSpPr>
          <p:cNvPr id="2" name="Google Shape;372;p44">
            <a:extLst>
              <a:ext uri="{FF2B5EF4-FFF2-40B4-BE49-F238E27FC236}">
                <a16:creationId xmlns:a16="http://schemas.microsoft.com/office/drawing/2014/main" id="{D0773435-EE87-DFA6-8F99-D82AD46C000A}"/>
              </a:ext>
            </a:extLst>
          </p:cNvPr>
          <p:cNvGrpSpPr/>
          <p:nvPr/>
        </p:nvGrpSpPr>
        <p:grpSpPr>
          <a:xfrm>
            <a:off x="2645999" y="2481413"/>
            <a:ext cx="4790507" cy="263100"/>
            <a:chOff x="2653225" y="1779600"/>
            <a:chExt cx="4790507" cy="263100"/>
          </a:xfrm>
        </p:grpSpPr>
        <p:sp>
          <p:nvSpPr>
            <p:cNvPr id="3" name="Google Shape;373;p44">
              <a:extLst>
                <a:ext uri="{FF2B5EF4-FFF2-40B4-BE49-F238E27FC236}">
                  <a16:creationId xmlns:a16="http://schemas.microsoft.com/office/drawing/2014/main" id="{5BE8C915-18AC-06B0-1729-71B4D7AB88A4}"/>
                </a:ext>
              </a:extLst>
            </p:cNvPr>
            <p:cNvSpPr txBox="1"/>
            <p:nvPr/>
          </p:nvSpPr>
          <p:spPr>
            <a:xfrm>
              <a:off x="2653225"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July</a:t>
              </a:r>
              <a:endParaRPr sz="1200" dirty="0">
                <a:solidFill>
                  <a:schemeClr val="lt1"/>
                </a:solidFill>
                <a:latin typeface="Archivo"/>
                <a:ea typeface="Archivo"/>
                <a:cs typeface="Archivo"/>
                <a:sym typeface="Archivo"/>
              </a:endParaRPr>
            </a:p>
          </p:txBody>
        </p:sp>
        <p:sp>
          <p:nvSpPr>
            <p:cNvPr id="4" name="Google Shape;374;p44">
              <a:extLst>
                <a:ext uri="{FF2B5EF4-FFF2-40B4-BE49-F238E27FC236}">
                  <a16:creationId xmlns:a16="http://schemas.microsoft.com/office/drawing/2014/main" id="{7F7A8E82-A9EE-905A-DDD7-8C0CF0618CC9}"/>
                </a:ext>
              </a:extLst>
            </p:cNvPr>
            <p:cNvSpPr txBox="1"/>
            <p:nvPr/>
          </p:nvSpPr>
          <p:spPr>
            <a:xfrm>
              <a:off x="3621802"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August</a:t>
              </a:r>
              <a:endParaRPr sz="1200" dirty="0">
                <a:solidFill>
                  <a:schemeClr val="lt1"/>
                </a:solidFill>
                <a:latin typeface="Archivo"/>
                <a:ea typeface="Archivo"/>
                <a:cs typeface="Archivo"/>
                <a:sym typeface="Archivo"/>
              </a:endParaRPr>
            </a:p>
          </p:txBody>
        </p:sp>
        <p:sp>
          <p:nvSpPr>
            <p:cNvPr id="5" name="Google Shape;375;p44">
              <a:extLst>
                <a:ext uri="{FF2B5EF4-FFF2-40B4-BE49-F238E27FC236}">
                  <a16:creationId xmlns:a16="http://schemas.microsoft.com/office/drawing/2014/main" id="{93645152-1EA6-EC97-3162-EAB16D56BA7C}"/>
                </a:ext>
              </a:extLst>
            </p:cNvPr>
            <p:cNvSpPr txBox="1"/>
            <p:nvPr/>
          </p:nvSpPr>
          <p:spPr>
            <a:xfrm>
              <a:off x="4590377" y="1779600"/>
              <a:ext cx="975803"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September</a:t>
              </a:r>
              <a:endParaRPr sz="1200" dirty="0">
                <a:solidFill>
                  <a:schemeClr val="lt1"/>
                </a:solidFill>
                <a:latin typeface="Archivo"/>
                <a:ea typeface="Archivo"/>
                <a:cs typeface="Archivo"/>
                <a:sym typeface="Archivo"/>
              </a:endParaRPr>
            </a:p>
          </p:txBody>
        </p:sp>
        <p:sp>
          <p:nvSpPr>
            <p:cNvPr id="6" name="Google Shape;376;p44">
              <a:extLst>
                <a:ext uri="{FF2B5EF4-FFF2-40B4-BE49-F238E27FC236}">
                  <a16:creationId xmlns:a16="http://schemas.microsoft.com/office/drawing/2014/main" id="{68444B94-3EAD-91F5-3A23-56DCD0AFF96D}"/>
                </a:ext>
              </a:extLst>
            </p:cNvPr>
            <p:cNvSpPr txBox="1"/>
            <p:nvPr/>
          </p:nvSpPr>
          <p:spPr>
            <a:xfrm>
              <a:off x="5558955"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October</a:t>
              </a:r>
              <a:endParaRPr sz="1200" dirty="0">
                <a:solidFill>
                  <a:schemeClr val="lt1"/>
                </a:solidFill>
                <a:latin typeface="Archivo"/>
                <a:ea typeface="Archivo"/>
                <a:cs typeface="Archivo"/>
                <a:sym typeface="Archivo"/>
              </a:endParaRPr>
            </a:p>
          </p:txBody>
        </p:sp>
        <p:sp>
          <p:nvSpPr>
            <p:cNvPr id="7" name="Google Shape;377;p44">
              <a:extLst>
                <a:ext uri="{FF2B5EF4-FFF2-40B4-BE49-F238E27FC236}">
                  <a16:creationId xmlns:a16="http://schemas.microsoft.com/office/drawing/2014/main" id="{06231528-CC42-E00F-03C2-BE66EA4E6445}"/>
                </a:ext>
              </a:extLst>
            </p:cNvPr>
            <p:cNvSpPr txBox="1"/>
            <p:nvPr/>
          </p:nvSpPr>
          <p:spPr>
            <a:xfrm>
              <a:off x="6527532"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November</a:t>
              </a:r>
              <a:endParaRPr sz="1200" dirty="0">
                <a:solidFill>
                  <a:schemeClr val="lt1"/>
                </a:solidFill>
                <a:latin typeface="Archivo"/>
                <a:ea typeface="Archivo"/>
                <a:cs typeface="Archivo"/>
                <a:sym typeface="Archivo"/>
              </a:endParaRPr>
            </a:p>
          </p:txBody>
        </p:sp>
      </p:grpSp>
      <p:grpSp>
        <p:nvGrpSpPr>
          <p:cNvPr id="8" name="Google Shape;372;p44">
            <a:extLst>
              <a:ext uri="{FF2B5EF4-FFF2-40B4-BE49-F238E27FC236}">
                <a16:creationId xmlns:a16="http://schemas.microsoft.com/office/drawing/2014/main" id="{6608E409-B977-5CE4-993D-4EB4D1D119B5}"/>
              </a:ext>
            </a:extLst>
          </p:cNvPr>
          <p:cNvGrpSpPr/>
          <p:nvPr/>
        </p:nvGrpSpPr>
        <p:grpSpPr>
          <a:xfrm>
            <a:off x="2645999" y="3434316"/>
            <a:ext cx="4790507" cy="263100"/>
            <a:chOff x="2653225" y="1779600"/>
            <a:chExt cx="4790507" cy="263100"/>
          </a:xfrm>
        </p:grpSpPr>
        <p:sp>
          <p:nvSpPr>
            <p:cNvPr id="9" name="Google Shape;373;p44">
              <a:extLst>
                <a:ext uri="{FF2B5EF4-FFF2-40B4-BE49-F238E27FC236}">
                  <a16:creationId xmlns:a16="http://schemas.microsoft.com/office/drawing/2014/main" id="{0D55B425-782C-2AE7-5426-47439E68F106}"/>
                </a:ext>
              </a:extLst>
            </p:cNvPr>
            <p:cNvSpPr txBox="1"/>
            <p:nvPr/>
          </p:nvSpPr>
          <p:spPr>
            <a:xfrm>
              <a:off x="2653225"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July</a:t>
              </a:r>
              <a:endParaRPr sz="1200" dirty="0">
                <a:solidFill>
                  <a:schemeClr val="lt1"/>
                </a:solidFill>
                <a:latin typeface="Archivo"/>
                <a:ea typeface="Archivo"/>
                <a:cs typeface="Archivo"/>
                <a:sym typeface="Archivo"/>
              </a:endParaRPr>
            </a:p>
          </p:txBody>
        </p:sp>
        <p:sp>
          <p:nvSpPr>
            <p:cNvPr id="10" name="Google Shape;374;p44">
              <a:extLst>
                <a:ext uri="{FF2B5EF4-FFF2-40B4-BE49-F238E27FC236}">
                  <a16:creationId xmlns:a16="http://schemas.microsoft.com/office/drawing/2014/main" id="{262D4DEC-70BB-AB7E-5A6F-F8C925FADFEB}"/>
                </a:ext>
              </a:extLst>
            </p:cNvPr>
            <p:cNvSpPr txBox="1"/>
            <p:nvPr/>
          </p:nvSpPr>
          <p:spPr>
            <a:xfrm>
              <a:off x="3621802"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August</a:t>
              </a:r>
              <a:endParaRPr sz="1200" dirty="0">
                <a:solidFill>
                  <a:schemeClr val="lt1"/>
                </a:solidFill>
                <a:latin typeface="Archivo"/>
                <a:ea typeface="Archivo"/>
                <a:cs typeface="Archivo"/>
                <a:sym typeface="Archivo"/>
              </a:endParaRPr>
            </a:p>
          </p:txBody>
        </p:sp>
        <p:sp>
          <p:nvSpPr>
            <p:cNvPr id="11" name="Google Shape;375;p44">
              <a:extLst>
                <a:ext uri="{FF2B5EF4-FFF2-40B4-BE49-F238E27FC236}">
                  <a16:creationId xmlns:a16="http://schemas.microsoft.com/office/drawing/2014/main" id="{4E1650AA-02D2-28A1-AD5F-FC8B89F0585F}"/>
                </a:ext>
              </a:extLst>
            </p:cNvPr>
            <p:cNvSpPr txBox="1"/>
            <p:nvPr/>
          </p:nvSpPr>
          <p:spPr>
            <a:xfrm>
              <a:off x="4435210" y="1779600"/>
              <a:ext cx="1071368"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September</a:t>
              </a:r>
              <a:endParaRPr sz="1200" dirty="0">
                <a:solidFill>
                  <a:schemeClr val="lt1"/>
                </a:solidFill>
                <a:latin typeface="Archivo"/>
                <a:ea typeface="Archivo"/>
                <a:cs typeface="Archivo"/>
                <a:sym typeface="Archivo"/>
              </a:endParaRPr>
            </a:p>
          </p:txBody>
        </p:sp>
        <p:sp>
          <p:nvSpPr>
            <p:cNvPr id="12" name="Google Shape;376;p44">
              <a:extLst>
                <a:ext uri="{FF2B5EF4-FFF2-40B4-BE49-F238E27FC236}">
                  <a16:creationId xmlns:a16="http://schemas.microsoft.com/office/drawing/2014/main" id="{E0E2B528-D52C-6BC2-5A23-ABD7EB657C12}"/>
                </a:ext>
              </a:extLst>
            </p:cNvPr>
            <p:cNvSpPr txBox="1"/>
            <p:nvPr/>
          </p:nvSpPr>
          <p:spPr>
            <a:xfrm>
              <a:off x="5558955"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October</a:t>
              </a:r>
              <a:endParaRPr sz="1200" dirty="0">
                <a:solidFill>
                  <a:schemeClr val="lt1"/>
                </a:solidFill>
                <a:latin typeface="Archivo"/>
                <a:ea typeface="Archivo"/>
                <a:cs typeface="Archivo"/>
                <a:sym typeface="Archivo"/>
              </a:endParaRPr>
            </a:p>
          </p:txBody>
        </p:sp>
        <p:sp>
          <p:nvSpPr>
            <p:cNvPr id="13" name="Google Shape;377;p44">
              <a:extLst>
                <a:ext uri="{FF2B5EF4-FFF2-40B4-BE49-F238E27FC236}">
                  <a16:creationId xmlns:a16="http://schemas.microsoft.com/office/drawing/2014/main" id="{FDB86BD5-E2F9-AC8D-6083-75EC01B91664}"/>
                </a:ext>
              </a:extLst>
            </p:cNvPr>
            <p:cNvSpPr txBox="1"/>
            <p:nvPr/>
          </p:nvSpPr>
          <p:spPr>
            <a:xfrm>
              <a:off x="6527532"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November</a:t>
              </a:r>
              <a:endParaRPr sz="1200" dirty="0">
                <a:solidFill>
                  <a:schemeClr val="lt1"/>
                </a:solidFill>
                <a:latin typeface="Archivo"/>
                <a:ea typeface="Archivo"/>
                <a:cs typeface="Archivo"/>
                <a:sym typeface="Archivo"/>
              </a:endParaRPr>
            </a:p>
          </p:txBody>
        </p:sp>
      </p:grpSp>
      <p:grpSp>
        <p:nvGrpSpPr>
          <p:cNvPr id="14" name="Google Shape;372;p44">
            <a:extLst>
              <a:ext uri="{FF2B5EF4-FFF2-40B4-BE49-F238E27FC236}">
                <a16:creationId xmlns:a16="http://schemas.microsoft.com/office/drawing/2014/main" id="{D5B7D925-A032-D90F-7E34-FC0DAADC9030}"/>
              </a:ext>
            </a:extLst>
          </p:cNvPr>
          <p:cNvGrpSpPr/>
          <p:nvPr/>
        </p:nvGrpSpPr>
        <p:grpSpPr>
          <a:xfrm>
            <a:off x="2785669" y="4182072"/>
            <a:ext cx="4790507" cy="263100"/>
            <a:chOff x="2653225" y="1779600"/>
            <a:chExt cx="4790507" cy="263100"/>
          </a:xfrm>
        </p:grpSpPr>
        <p:sp>
          <p:nvSpPr>
            <p:cNvPr id="15" name="Google Shape;373;p44">
              <a:extLst>
                <a:ext uri="{FF2B5EF4-FFF2-40B4-BE49-F238E27FC236}">
                  <a16:creationId xmlns:a16="http://schemas.microsoft.com/office/drawing/2014/main" id="{14EC7929-B204-7309-A48F-1A6D6D780485}"/>
                </a:ext>
              </a:extLst>
            </p:cNvPr>
            <p:cNvSpPr txBox="1"/>
            <p:nvPr/>
          </p:nvSpPr>
          <p:spPr>
            <a:xfrm>
              <a:off x="2653225"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July</a:t>
              </a:r>
              <a:endParaRPr sz="1200" dirty="0">
                <a:solidFill>
                  <a:schemeClr val="lt1"/>
                </a:solidFill>
                <a:latin typeface="Archivo"/>
                <a:ea typeface="Archivo"/>
                <a:cs typeface="Archivo"/>
                <a:sym typeface="Archivo"/>
              </a:endParaRPr>
            </a:p>
          </p:txBody>
        </p:sp>
        <p:sp>
          <p:nvSpPr>
            <p:cNvPr id="16" name="Google Shape;374;p44">
              <a:extLst>
                <a:ext uri="{FF2B5EF4-FFF2-40B4-BE49-F238E27FC236}">
                  <a16:creationId xmlns:a16="http://schemas.microsoft.com/office/drawing/2014/main" id="{C231ECC7-7D6C-9FC3-C6B0-8E2D916C5442}"/>
                </a:ext>
              </a:extLst>
            </p:cNvPr>
            <p:cNvSpPr txBox="1"/>
            <p:nvPr/>
          </p:nvSpPr>
          <p:spPr>
            <a:xfrm>
              <a:off x="3621802"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August</a:t>
              </a:r>
              <a:endParaRPr sz="1200" dirty="0">
                <a:solidFill>
                  <a:schemeClr val="lt1"/>
                </a:solidFill>
                <a:latin typeface="Archivo"/>
                <a:ea typeface="Archivo"/>
                <a:cs typeface="Archivo"/>
                <a:sym typeface="Archivo"/>
              </a:endParaRPr>
            </a:p>
          </p:txBody>
        </p:sp>
        <p:sp>
          <p:nvSpPr>
            <p:cNvPr id="17" name="Google Shape;375;p44">
              <a:extLst>
                <a:ext uri="{FF2B5EF4-FFF2-40B4-BE49-F238E27FC236}">
                  <a16:creationId xmlns:a16="http://schemas.microsoft.com/office/drawing/2014/main" id="{383148B4-8003-3475-3520-82BFFC2D189F}"/>
                </a:ext>
              </a:extLst>
            </p:cNvPr>
            <p:cNvSpPr txBox="1"/>
            <p:nvPr/>
          </p:nvSpPr>
          <p:spPr>
            <a:xfrm>
              <a:off x="4470250" y="1779600"/>
              <a:ext cx="1066275"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September</a:t>
              </a:r>
              <a:endParaRPr sz="1200" dirty="0">
                <a:solidFill>
                  <a:schemeClr val="lt1"/>
                </a:solidFill>
                <a:latin typeface="Archivo"/>
                <a:ea typeface="Archivo"/>
                <a:cs typeface="Archivo"/>
                <a:sym typeface="Archivo"/>
              </a:endParaRPr>
            </a:p>
          </p:txBody>
        </p:sp>
        <p:sp>
          <p:nvSpPr>
            <p:cNvPr id="18" name="Google Shape;376;p44">
              <a:extLst>
                <a:ext uri="{FF2B5EF4-FFF2-40B4-BE49-F238E27FC236}">
                  <a16:creationId xmlns:a16="http://schemas.microsoft.com/office/drawing/2014/main" id="{32CF8547-084C-0ECE-222D-D58F45830BAC}"/>
                </a:ext>
              </a:extLst>
            </p:cNvPr>
            <p:cNvSpPr txBox="1"/>
            <p:nvPr/>
          </p:nvSpPr>
          <p:spPr>
            <a:xfrm>
              <a:off x="5558955"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October</a:t>
              </a:r>
              <a:endParaRPr sz="1200" dirty="0">
                <a:solidFill>
                  <a:schemeClr val="lt1"/>
                </a:solidFill>
                <a:latin typeface="Archivo"/>
                <a:ea typeface="Archivo"/>
                <a:cs typeface="Archivo"/>
                <a:sym typeface="Archivo"/>
              </a:endParaRPr>
            </a:p>
          </p:txBody>
        </p:sp>
        <p:sp>
          <p:nvSpPr>
            <p:cNvPr id="19" name="Google Shape;377;p44">
              <a:extLst>
                <a:ext uri="{FF2B5EF4-FFF2-40B4-BE49-F238E27FC236}">
                  <a16:creationId xmlns:a16="http://schemas.microsoft.com/office/drawing/2014/main" id="{84331E6B-C6C1-FA58-2703-B63ECA0854D7}"/>
                </a:ext>
              </a:extLst>
            </p:cNvPr>
            <p:cNvSpPr txBox="1"/>
            <p:nvPr/>
          </p:nvSpPr>
          <p:spPr>
            <a:xfrm>
              <a:off x="6527532"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November</a:t>
              </a:r>
              <a:endParaRPr sz="1200" dirty="0">
                <a:solidFill>
                  <a:schemeClr val="lt1"/>
                </a:solidFill>
                <a:latin typeface="Archivo"/>
                <a:ea typeface="Archivo"/>
                <a:cs typeface="Archivo"/>
                <a:sym typeface="Archivo"/>
              </a:endParaRPr>
            </a:p>
          </p:txBody>
        </p:sp>
      </p:grpSp>
      <p:sp>
        <p:nvSpPr>
          <p:cNvPr id="40" name="Google Shape;319;p41">
            <a:extLst>
              <a:ext uri="{FF2B5EF4-FFF2-40B4-BE49-F238E27FC236}">
                <a16:creationId xmlns:a16="http://schemas.microsoft.com/office/drawing/2014/main" id="{9157DB83-0D09-5BE5-30EB-36D40247B895}"/>
              </a:ext>
            </a:extLst>
          </p:cNvPr>
          <p:cNvSpPr/>
          <p:nvPr/>
        </p:nvSpPr>
        <p:spPr>
          <a:xfrm>
            <a:off x="493724" y="195486"/>
            <a:ext cx="909924" cy="824503"/>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90488" lvl="0" indent="-90488" algn="l" rtl="0">
              <a:spcBef>
                <a:spcPts val="0"/>
              </a:spcBef>
              <a:spcAft>
                <a:spcPts val="0"/>
              </a:spcAft>
              <a:buNone/>
            </a:pPr>
            <a:r>
              <a:rPr lang="en-US" sz="2800" b="1" dirty="0">
                <a:solidFill>
                  <a:schemeClr val="accent6"/>
                </a:solidFill>
                <a:latin typeface="Archivo"/>
              </a:rPr>
              <a:t>11</a:t>
            </a:r>
            <a:endParaRPr lang="en-IN" sz="2800" b="1" dirty="0">
              <a:solidFill>
                <a:schemeClr val="accent6"/>
              </a:solidFill>
              <a:latin typeface="Archivo"/>
            </a:endParaRPr>
          </a:p>
        </p:txBody>
      </p:sp>
    </p:spTree>
    <p:extLst>
      <p:ext uri="{BB962C8B-B14F-4D97-AF65-F5344CB8AC3E}">
        <p14:creationId xmlns:p14="http://schemas.microsoft.com/office/powerpoint/2010/main" val="381102259"/>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5"/>
                                        </p:tgtEl>
                                        <p:attrNameLst>
                                          <p:attrName>style.visibility</p:attrName>
                                        </p:attrNameLst>
                                      </p:cBhvr>
                                      <p:to>
                                        <p:strVal val="visible"/>
                                      </p:to>
                                    </p:set>
                                    <p:animEffect transition="in" filter="fade">
                                      <p:cBhvr>
                                        <p:cTn id="7" dur="1000"/>
                                        <p:tgtEl>
                                          <p:spTgt spid="355"/>
                                        </p:tgtEl>
                                      </p:cBhvr>
                                    </p:animEffect>
                                    <p:anim calcmode="lin" valueType="num">
                                      <p:cBhvr>
                                        <p:cTn id="8" dur="1000" fill="hold"/>
                                        <p:tgtEl>
                                          <p:spTgt spid="355"/>
                                        </p:tgtEl>
                                        <p:attrNameLst>
                                          <p:attrName>ppt_x</p:attrName>
                                        </p:attrNameLst>
                                      </p:cBhvr>
                                      <p:tavLst>
                                        <p:tav tm="0">
                                          <p:val>
                                            <p:strVal val="#ppt_x"/>
                                          </p:val>
                                        </p:tav>
                                        <p:tav tm="100000">
                                          <p:val>
                                            <p:strVal val="#ppt_x"/>
                                          </p:val>
                                        </p:tav>
                                      </p:tavLst>
                                    </p:anim>
                                    <p:anim calcmode="lin" valueType="num">
                                      <p:cBhvr>
                                        <p:cTn id="9" dur="1000" fill="hold"/>
                                        <p:tgtEl>
                                          <p:spTgt spid="35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56"/>
                                        </p:tgtEl>
                                        <p:attrNameLst>
                                          <p:attrName>style.visibility</p:attrName>
                                        </p:attrNameLst>
                                      </p:cBhvr>
                                      <p:to>
                                        <p:strVal val="visible"/>
                                      </p:to>
                                    </p:set>
                                    <p:animEffect transition="in" filter="fade">
                                      <p:cBhvr>
                                        <p:cTn id="12" dur="1000"/>
                                        <p:tgtEl>
                                          <p:spTgt spid="356"/>
                                        </p:tgtEl>
                                      </p:cBhvr>
                                    </p:animEffect>
                                    <p:anim calcmode="lin" valueType="num">
                                      <p:cBhvr>
                                        <p:cTn id="13" dur="1000" fill="hold"/>
                                        <p:tgtEl>
                                          <p:spTgt spid="356"/>
                                        </p:tgtEl>
                                        <p:attrNameLst>
                                          <p:attrName>ppt_x</p:attrName>
                                        </p:attrNameLst>
                                      </p:cBhvr>
                                      <p:tavLst>
                                        <p:tav tm="0">
                                          <p:val>
                                            <p:strVal val="#ppt_x"/>
                                          </p:val>
                                        </p:tav>
                                        <p:tav tm="100000">
                                          <p:val>
                                            <p:strVal val="#ppt_x"/>
                                          </p:val>
                                        </p:tav>
                                      </p:tavLst>
                                    </p:anim>
                                    <p:anim calcmode="lin" valueType="num">
                                      <p:cBhvr>
                                        <p:cTn id="14" dur="1000" fill="hold"/>
                                        <p:tgtEl>
                                          <p:spTgt spid="35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57"/>
                                        </p:tgtEl>
                                        <p:attrNameLst>
                                          <p:attrName>style.visibility</p:attrName>
                                        </p:attrNameLst>
                                      </p:cBhvr>
                                      <p:to>
                                        <p:strVal val="visible"/>
                                      </p:to>
                                    </p:set>
                                    <p:animEffect transition="in" filter="fade">
                                      <p:cBhvr>
                                        <p:cTn id="17" dur="1000"/>
                                        <p:tgtEl>
                                          <p:spTgt spid="357"/>
                                        </p:tgtEl>
                                      </p:cBhvr>
                                    </p:animEffect>
                                    <p:anim calcmode="lin" valueType="num">
                                      <p:cBhvr>
                                        <p:cTn id="18" dur="1000" fill="hold"/>
                                        <p:tgtEl>
                                          <p:spTgt spid="357"/>
                                        </p:tgtEl>
                                        <p:attrNameLst>
                                          <p:attrName>ppt_x</p:attrName>
                                        </p:attrNameLst>
                                      </p:cBhvr>
                                      <p:tavLst>
                                        <p:tav tm="0">
                                          <p:val>
                                            <p:strVal val="#ppt_x"/>
                                          </p:val>
                                        </p:tav>
                                        <p:tav tm="100000">
                                          <p:val>
                                            <p:strVal val="#ppt_x"/>
                                          </p:val>
                                        </p:tav>
                                      </p:tavLst>
                                    </p:anim>
                                    <p:anim calcmode="lin" valueType="num">
                                      <p:cBhvr>
                                        <p:cTn id="19" dur="1000" fill="hold"/>
                                        <p:tgtEl>
                                          <p:spTgt spid="35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58"/>
                                        </p:tgtEl>
                                        <p:attrNameLst>
                                          <p:attrName>style.visibility</p:attrName>
                                        </p:attrNameLst>
                                      </p:cBhvr>
                                      <p:to>
                                        <p:strVal val="visible"/>
                                      </p:to>
                                    </p:set>
                                    <p:animEffect transition="in" filter="fade">
                                      <p:cBhvr>
                                        <p:cTn id="22" dur="1000"/>
                                        <p:tgtEl>
                                          <p:spTgt spid="358"/>
                                        </p:tgtEl>
                                      </p:cBhvr>
                                    </p:animEffect>
                                    <p:anim calcmode="lin" valueType="num">
                                      <p:cBhvr>
                                        <p:cTn id="23" dur="1000" fill="hold"/>
                                        <p:tgtEl>
                                          <p:spTgt spid="358"/>
                                        </p:tgtEl>
                                        <p:attrNameLst>
                                          <p:attrName>ppt_x</p:attrName>
                                        </p:attrNameLst>
                                      </p:cBhvr>
                                      <p:tavLst>
                                        <p:tav tm="0">
                                          <p:val>
                                            <p:strVal val="#ppt_x"/>
                                          </p:val>
                                        </p:tav>
                                        <p:tav tm="100000">
                                          <p:val>
                                            <p:strVal val="#ppt_x"/>
                                          </p:val>
                                        </p:tav>
                                      </p:tavLst>
                                    </p:anim>
                                    <p:anim calcmode="lin" valueType="num">
                                      <p:cBhvr>
                                        <p:cTn id="24" dur="1000" fill="hold"/>
                                        <p:tgtEl>
                                          <p:spTgt spid="35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59"/>
                                        </p:tgtEl>
                                        <p:attrNameLst>
                                          <p:attrName>style.visibility</p:attrName>
                                        </p:attrNameLst>
                                      </p:cBhvr>
                                      <p:to>
                                        <p:strVal val="visible"/>
                                      </p:to>
                                    </p:set>
                                    <p:animEffect transition="in" filter="fade">
                                      <p:cBhvr>
                                        <p:cTn id="27" dur="1000"/>
                                        <p:tgtEl>
                                          <p:spTgt spid="359"/>
                                        </p:tgtEl>
                                      </p:cBhvr>
                                    </p:animEffect>
                                    <p:anim calcmode="lin" valueType="num">
                                      <p:cBhvr>
                                        <p:cTn id="28" dur="1000" fill="hold"/>
                                        <p:tgtEl>
                                          <p:spTgt spid="359"/>
                                        </p:tgtEl>
                                        <p:attrNameLst>
                                          <p:attrName>ppt_x</p:attrName>
                                        </p:attrNameLst>
                                      </p:cBhvr>
                                      <p:tavLst>
                                        <p:tav tm="0">
                                          <p:val>
                                            <p:strVal val="#ppt_x"/>
                                          </p:val>
                                        </p:tav>
                                        <p:tav tm="100000">
                                          <p:val>
                                            <p:strVal val="#ppt_x"/>
                                          </p:val>
                                        </p:tav>
                                      </p:tavLst>
                                    </p:anim>
                                    <p:anim calcmode="lin" valueType="num">
                                      <p:cBhvr>
                                        <p:cTn id="29" dur="1000" fill="hold"/>
                                        <p:tgtEl>
                                          <p:spTgt spid="35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60"/>
                                        </p:tgtEl>
                                        <p:attrNameLst>
                                          <p:attrName>style.visibility</p:attrName>
                                        </p:attrNameLst>
                                      </p:cBhvr>
                                      <p:to>
                                        <p:strVal val="visible"/>
                                      </p:to>
                                    </p:set>
                                    <p:animEffect transition="in" filter="fade">
                                      <p:cBhvr>
                                        <p:cTn id="32" dur="1000"/>
                                        <p:tgtEl>
                                          <p:spTgt spid="360"/>
                                        </p:tgtEl>
                                      </p:cBhvr>
                                    </p:animEffect>
                                    <p:anim calcmode="lin" valueType="num">
                                      <p:cBhvr>
                                        <p:cTn id="33" dur="1000" fill="hold"/>
                                        <p:tgtEl>
                                          <p:spTgt spid="360"/>
                                        </p:tgtEl>
                                        <p:attrNameLst>
                                          <p:attrName>ppt_x</p:attrName>
                                        </p:attrNameLst>
                                      </p:cBhvr>
                                      <p:tavLst>
                                        <p:tav tm="0">
                                          <p:val>
                                            <p:strVal val="#ppt_x"/>
                                          </p:val>
                                        </p:tav>
                                        <p:tav tm="100000">
                                          <p:val>
                                            <p:strVal val="#ppt_x"/>
                                          </p:val>
                                        </p:tav>
                                      </p:tavLst>
                                    </p:anim>
                                    <p:anim calcmode="lin" valueType="num">
                                      <p:cBhvr>
                                        <p:cTn id="34" dur="1000" fill="hold"/>
                                        <p:tgtEl>
                                          <p:spTgt spid="36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62"/>
                                        </p:tgtEl>
                                        <p:attrNameLst>
                                          <p:attrName>style.visibility</p:attrName>
                                        </p:attrNameLst>
                                      </p:cBhvr>
                                      <p:to>
                                        <p:strVal val="visible"/>
                                      </p:to>
                                    </p:set>
                                    <p:animEffect transition="in" filter="fade">
                                      <p:cBhvr>
                                        <p:cTn id="37" dur="1000"/>
                                        <p:tgtEl>
                                          <p:spTgt spid="362"/>
                                        </p:tgtEl>
                                      </p:cBhvr>
                                    </p:animEffect>
                                    <p:anim calcmode="lin" valueType="num">
                                      <p:cBhvr>
                                        <p:cTn id="38" dur="1000" fill="hold"/>
                                        <p:tgtEl>
                                          <p:spTgt spid="362"/>
                                        </p:tgtEl>
                                        <p:attrNameLst>
                                          <p:attrName>ppt_x</p:attrName>
                                        </p:attrNameLst>
                                      </p:cBhvr>
                                      <p:tavLst>
                                        <p:tav tm="0">
                                          <p:val>
                                            <p:strVal val="#ppt_x"/>
                                          </p:val>
                                        </p:tav>
                                        <p:tav tm="100000">
                                          <p:val>
                                            <p:strVal val="#ppt_x"/>
                                          </p:val>
                                        </p:tav>
                                      </p:tavLst>
                                    </p:anim>
                                    <p:anim calcmode="lin" valueType="num">
                                      <p:cBhvr>
                                        <p:cTn id="39" dur="1000" fill="hold"/>
                                        <p:tgtEl>
                                          <p:spTgt spid="362"/>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64"/>
                                        </p:tgtEl>
                                        <p:attrNameLst>
                                          <p:attrName>style.visibility</p:attrName>
                                        </p:attrNameLst>
                                      </p:cBhvr>
                                      <p:to>
                                        <p:strVal val="visible"/>
                                      </p:to>
                                    </p:set>
                                    <p:animEffect transition="in" filter="fade">
                                      <p:cBhvr>
                                        <p:cTn id="42" dur="1000"/>
                                        <p:tgtEl>
                                          <p:spTgt spid="364"/>
                                        </p:tgtEl>
                                      </p:cBhvr>
                                    </p:animEffect>
                                    <p:anim calcmode="lin" valueType="num">
                                      <p:cBhvr>
                                        <p:cTn id="43" dur="1000" fill="hold"/>
                                        <p:tgtEl>
                                          <p:spTgt spid="364"/>
                                        </p:tgtEl>
                                        <p:attrNameLst>
                                          <p:attrName>ppt_x</p:attrName>
                                        </p:attrNameLst>
                                      </p:cBhvr>
                                      <p:tavLst>
                                        <p:tav tm="0">
                                          <p:val>
                                            <p:strVal val="#ppt_x"/>
                                          </p:val>
                                        </p:tav>
                                        <p:tav tm="100000">
                                          <p:val>
                                            <p:strVal val="#ppt_x"/>
                                          </p:val>
                                        </p:tav>
                                      </p:tavLst>
                                    </p:anim>
                                    <p:anim calcmode="lin" valueType="num">
                                      <p:cBhvr>
                                        <p:cTn id="44" dur="1000" fill="hold"/>
                                        <p:tgtEl>
                                          <p:spTgt spid="364"/>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66"/>
                                        </p:tgtEl>
                                        <p:attrNameLst>
                                          <p:attrName>style.visibility</p:attrName>
                                        </p:attrNameLst>
                                      </p:cBhvr>
                                      <p:to>
                                        <p:strVal val="visible"/>
                                      </p:to>
                                    </p:set>
                                    <p:animEffect transition="in" filter="fade">
                                      <p:cBhvr>
                                        <p:cTn id="47" dur="1000"/>
                                        <p:tgtEl>
                                          <p:spTgt spid="366"/>
                                        </p:tgtEl>
                                      </p:cBhvr>
                                    </p:animEffect>
                                    <p:anim calcmode="lin" valueType="num">
                                      <p:cBhvr>
                                        <p:cTn id="48" dur="1000" fill="hold"/>
                                        <p:tgtEl>
                                          <p:spTgt spid="366"/>
                                        </p:tgtEl>
                                        <p:attrNameLst>
                                          <p:attrName>ppt_x</p:attrName>
                                        </p:attrNameLst>
                                      </p:cBhvr>
                                      <p:tavLst>
                                        <p:tav tm="0">
                                          <p:val>
                                            <p:strVal val="#ppt_x"/>
                                          </p:val>
                                        </p:tav>
                                        <p:tav tm="100000">
                                          <p:val>
                                            <p:strVal val="#ppt_x"/>
                                          </p:val>
                                        </p:tav>
                                      </p:tavLst>
                                    </p:anim>
                                    <p:anim calcmode="lin" valueType="num">
                                      <p:cBhvr>
                                        <p:cTn id="49" dur="1000" fill="hold"/>
                                        <p:tgtEl>
                                          <p:spTgt spid="366"/>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68"/>
                                        </p:tgtEl>
                                        <p:attrNameLst>
                                          <p:attrName>style.visibility</p:attrName>
                                        </p:attrNameLst>
                                      </p:cBhvr>
                                      <p:to>
                                        <p:strVal val="visible"/>
                                      </p:to>
                                    </p:set>
                                    <p:animEffect transition="in" filter="fade">
                                      <p:cBhvr>
                                        <p:cTn id="52" dur="1000"/>
                                        <p:tgtEl>
                                          <p:spTgt spid="368"/>
                                        </p:tgtEl>
                                      </p:cBhvr>
                                    </p:animEffect>
                                    <p:anim calcmode="lin" valueType="num">
                                      <p:cBhvr>
                                        <p:cTn id="53" dur="1000" fill="hold"/>
                                        <p:tgtEl>
                                          <p:spTgt spid="368"/>
                                        </p:tgtEl>
                                        <p:attrNameLst>
                                          <p:attrName>ppt_x</p:attrName>
                                        </p:attrNameLst>
                                      </p:cBhvr>
                                      <p:tavLst>
                                        <p:tav tm="0">
                                          <p:val>
                                            <p:strVal val="#ppt_x"/>
                                          </p:val>
                                        </p:tav>
                                        <p:tav tm="100000">
                                          <p:val>
                                            <p:strVal val="#ppt_x"/>
                                          </p:val>
                                        </p:tav>
                                      </p:tavLst>
                                    </p:anim>
                                    <p:anim calcmode="lin" valueType="num">
                                      <p:cBhvr>
                                        <p:cTn id="54" dur="1000" fill="hold"/>
                                        <p:tgtEl>
                                          <p:spTgt spid="368"/>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69"/>
                                        </p:tgtEl>
                                        <p:attrNameLst>
                                          <p:attrName>style.visibility</p:attrName>
                                        </p:attrNameLst>
                                      </p:cBhvr>
                                      <p:to>
                                        <p:strVal val="visible"/>
                                      </p:to>
                                    </p:set>
                                    <p:animEffect transition="in" filter="fade">
                                      <p:cBhvr>
                                        <p:cTn id="57" dur="1000"/>
                                        <p:tgtEl>
                                          <p:spTgt spid="369"/>
                                        </p:tgtEl>
                                      </p:cBhvr>
                                    </p:animEffect>
                                    <p:anim calcmode="lin" valueType="num">
                                      <p:cBhvr>
                                        <p:cTn id="58" dur="1000" fill="hold"/>
                                        <p:tgtEl>
                                          <p:spTgt spid="369"/>
                                        </p:tgtEl>
                                        <p:attrNameLst>
                                          <p:attrName>ppt_x</p:attrName>
                                        </p:attrNameLst>
                                      </p:cBhvr>
                                      <p:tavLst>
                                        <p:tav tm="0">
                                          <p:val>
                                            <p:strVal val="#ppt_x"/>
                                          </p:val>
                                        </p:tav>
                                        <p:tav tm="100000">
                                          <p:val>
                                            <p:strVal val="#ppt_x"/>
                                          </p:val>
                                        </p:tav>
                                      </p:tavLst>
                                    </p:anim>
                                    <p:anim calcmode="lin" valueType="num">
                                      <p:cBhvr>
                                        <p:cTn id="59" dur="1000" fill="hold"/>
                                        <p:tgtEl>
                                          <p:spTgt spid="369"/>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370"/>
                                        </p:tgtEl>
                                        <p:attrNameLst>
                                          <p:attrName>style.visibility</p:attrName>
                                        </p:attrNameLst>
                                      </p:cBhvr>
                                      <p:to>
                                        <p:strVal val="visible"/>
                                      </p:to>
                                    </p:set>
                                    <p:animEffect transition="in" filter="fade">
                                      <p:cBhvr>
                                        <p:cTn id="62" dur="1000"/>
                                        <p:tgtEl>
                                          <p:spTgt spid="370"/>
                                        </p:tgtEl>
                                      </p:cBhvr>
                                    </p:animEffect>
                                    <p:anim calcmode="lin" valueType="num">
                                      <p:cBhvr>
                                        <p:cTn id="63" dur="1000" fill="hold"/>
                                        <p:tgtEl>
                                          <p:spTgt spid="370"/>
                                        </p:tgtEl>
                                        <p:attrNameLst>
                                          <p:attrName>ppt_x</p:attrName>
                                        </p:attrNameLst>
                                      </p:cBhvr>
                                      <p:tavLst>
                                        <p:tav tm="0">
                                          <p:val>
                                            <p:strVal val="#ppt_x"/>
                                          </p:val>
                                        </p:tav>
                                        <p:tav tm="100000">
                                          <p:val>
                                            <p:strVal val="#ppt_x"/>
                                          </p:val>
                                        </p:tav>
                                      </p:tavLst>
                                    </p:anim>
                                    <p:anim calcmode="lin" valueType="num">
                                      <p:cBhvr>
                                        <p:cTn id="64" dur="1000" fill="hold"/>
                                        <p:tgtEl>
                                          <p:spTgt spid="370"/>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371"/>
                                        </p:tgtEl>
                                        <p:attrNameLst>
                                          <p:attrName>style.visibility</p:attrName>
                                        </p:attrNameLst>
                                      </p:cBhvr>
                                      <p:to>
                                        <p:strVal val="visible"/>
                                      </p:to>
                                    </p:set>
                                    <p:animEffect transition="in" filter="fade">
                                      <p:cBhvr>
                                        <p:cTn id="67" dur="1000"/>
                                        <p:tgtEl>
                                          <p:spTgt spid="371"/>
                                        </p:tgtEl>
                                      </p:cBhvr>
                                    </p:animEffect>
                                    <p:anim calcmode="lin" valueType="num">
                                      <p:cBhvr>
                                        <p:cTn id="68" dur="1000" fill="hold"/>
                                        <p:tgtEl>
                                          <p:spTgt spid="371"/>
                                        </p:tgtEl>
                                        <p:attrNameLst>
                                          <p:attrName>ppt_x</p:attrName>
                                        </p:attrNameLst>
                                      </p:cBhvr>
                                      <p:tavLst>
                                        <p:tav tm="0">
                                          <p:val>
                                            <p:strVal val="#ppt_x"/>
                                          </p:val>
                                        </p:tav>
                                        <p:tav tm="100000">
                                          <p:val>
                                            <p:strVal val="#ppt_x"/>
                                          </p:val>
                                        </p:tav>
                                      </p:tavLst>
                                    </p:anim>
                                    <p:anim calcmode="lin" valueType="num">
                                      <p:cBhvr>
                                        <p:cTn id="69" dur="1000" fill="hold"/>
                                        <p:tgtEl>
                                          <p:spTgt spid="371"/>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372"/>
                                        </p:tgtEl>
                                        <p:attrNameLst>
                                          <p:attrName>style.visibility</p:attrName>
                                        </p:attrNameLst>
                                      </p:cBhvr>
                                      <p:to>
                                        <p:strVal val="visible"/>
                                      </p:to>
                                    </p:set>
                                    <p:animEffect transition="in" filter="fade">
                                      <p:cBhvr>
                                        <p:cTn id="72" dur="1000"/>
                                        <p:tgtEl>
                                          <p:spTgt spid="372"/>
                                        </p:tgtEl>
                                      </p:cBhvr>
                                    </p:animEffect>
                                    <p:anim calcmode="lin" valueType="num">
                                      <p:cBhvr>
                                        <p:cTn id="73" dur="1000" fill="hold"/>
                                        <p:tgtEl>
                                          <p:spTgt spid="372"/>
                                        </p:tgtEl>
                                        <p:attrNameLst>
                                          <p:attrName>ppt_x</p:attrName>
                                        </p:attrNameLst>
                                      </p:cBhvr>
                                      <p:tavLst>
                                        <p:tav tm="0">
                                          <p:val>
                                            <p:strVal val="#ppt_x"/>
                                          </p:val>
                                        </p:tav>
                                        <p:tav tm="100000">
                                          <p:val>
                                            <p:strVal val="#ppt_x"/>
                                          </p:val>
                                        </p:tav>
                                      </p:tavLst>
                                    </p:anim>
                                    <p:anim calcmode="lin" valueType="num">
                                      <p:cBhvr>
                                        <p:cTn id="74" dur="1000" fill="hold"/>
                                        <p:tgtEl>
                                          <p:spTgt spid="372"/>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2"/>
                                        </p:tgtEl>
                                        <p:attrNameLst>
                                          <p:attrName>style.visibility</p:attrName>
                                        </p:attrNameLst>
                                      </p:cBhvr>
                                      <p:to>
                                        <p:strVal val="visible"/>
                                      </p:to>
                                    </p:set>
                                    <p:animEffect transition="in" filter="fade">
                                      <p:cBhvr>
                                        <p:cTn id="77" dur="1000"/>
                                        <p:tgtEl>
                                          <p:spTgt spid="2"/>
                                        </p:tgtEl>
                                      </p:cBhvr>
                                    </p:animEffect>
                                    <p:anim calcmode="lin" valueType="num">
                                      <p:cBhvr>
                                        <p:cTn id="78" dur="1000" fill="hold"/>
                                        <p:tgtEl>
                                          <p:spTgt spid="2"/>
                                        </p:tgtEl>
                                        <p:attrNameLst>
                                          <p:attrName>ppt_x</p:attrName>
                                        </p:attrNameLst>
                                      </p:cBhvr>
                                      <p:tavLst>
                                        <p:tav tm="0">
                                          <p:val>
                                            <p:strVal val="#ppt_x"/>
                                          </p:val>
                                        </p:tav>
                                        <p:tav tm="100000">
                                          <p:val>
                                            <p:strVal val="#ppt_x"/>
                                          </p:val>
                                        </p:tav>
                                      </p:tavLst>
                                    </p:anim>
                                    <p:anim calcmode="lin" valueType="num">
                                      <p:cBhvr>
                                        <p:cTn id="79" dur="1000" fill="hold"/>
                                        <p:tgtEl>
                                          <p:spTgt spid="2"/>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fade">
                                      <p:cBhvr>
                                        <p:cTn id="82" dur="1000"/>
                                        <p:tgtEl>
                                          <p:spTgt spid="8"/>
                                        </p:tgtEl>
                                      </p:cBhvr>
                                    </p:animEffect>
                                    <p:anim calcmode="lin" valueType="num">
                                      <p:cBhvr>
                                        <p:cTn id="83" dur="1000" fill="hold"/>
                                        <p:tgtEl>
                                          <p:spTgt spid="8"/>
                                        </p:tgtEl>
                                        <p:attrNameLst>
                                          <p:attrName>ppt_x</p:attrName>
                                        </p:attrNameLst>
                                      </p:cBhvr>
                                      <p:tavLst>
                                        <p:tav tm="0">
                                          <p:val>
                                            <p:strVal val="#ppt_x"/>
                                          </p:val>
                                        </p:tav>
                                        <p:tav tm="100000">
                                          <p:val>
                                            <p:strVal val="#ppt_x"/>
                                          </p:val>
                                        </p:tav>
                                      </p:tavLst>
                                    </p:anim>
                                    <p:anim calcmode="lin" valueType="num">
                                      <p:cBhvr>
                                        <p:cTn id="84" dur="1000" fill="hold"/>
                                        <p:tgtEl>
                                          <p:spTgt spid="8"/>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14"/>
                                        </p:tgtEl>
                                        <p:attrNameLst>
                                          <p:attrName>style.visibility</p:attrName>
                                        </p:attrNameLst>
                                      </p:cBhvr>
                                      <p:to>
                                        <p:strVal val="visible"/>
                                      </p:to>
                                    </p:set>
                                    <p:animEffect transition="in" filter="fade">
                                      <p:cBhvr>
                                        <p:cTn id="87" dur="1000"/>
                                        <p:tgtEl>
                                          <p:spTgt spid="14"/>
                                        </p:tgtEl>
                                      </p:cBhvr>
                                    </p:animEffect>
                                    <p:anim calcmode="lin" valueType="num">
                                      <p:cBhvr>
                                        <p:cTn id="88" dur="1000" fill="hold"/>
                                        <p:tgtEl>
                                          <p:spTgt spid="14"/>
                                        </p:tgtEl>
                                        <p:attrNameLst>
                                          <p:attrName>ppt_x</p:attrName>
                                        </p:attrNameLst>
                                      </p:cBhvr>
                                      <p:tavLst>
                                        <p:tav tm="0">
                                          <p:val>
                                            <p:strVal val="#ppt_x"/>
                                          </p:val>
                                        </p:tav>
                                        <p:tav tm="100000">
                                          <p:val>
                                            <p:strVal val="#ppt_x"/>
                                          </p:val>
                                        </p:tav>
                                      </p:tavLst>
                                    </p:anim>
                                    <p:anim calcmode="lin" valueType="num">
                                      <p:cBhvr>
                                        <p:cTn id="89" dur="1000" fill="hold"/>
                                        <p:tgtEl>
                                          <p:spTgt spid="14"/>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40"/>
                                        </p:tgtEl>
                                        <p:attrNameLst>
                                          <p:attrName>style.visibility</p:attrName>
                                        </p:attrNameLst>
                                      </p:cBhvr>
                                      <p:to>
                                        <p:strVal val="visible"/>
                                      </p:to>
                                    </p:set>
                                    <p:animEffect transition="in" filter="fade">
                                      <p:cBhvr>
                                        <p:cTn id="92" dur="1000"/>
                                        <p:tgtEl>
                                          <p:spTgt spid="40"/>
                                        </p:tgtEl>
                                      </p:cBhvr>
                                    </p:animEffect>
                                    <p:anim calcmode="lin" valueType="num">
                                      <p:cBhvr>
                                        <p:cTn id="93" dur="1000" fill="hold"/>
                                        <p:tgtEl>
                                          <p:spTgt spid="40"/>
                                        </p:tgtEl>
                                        <p:attrNameLst>
                                          <p:attrName>ppt_x</p:attrName>
                                        </p:attrNameLst>
                                      </p:cBhvr>
                                      <p:tavLst>
                                        <p:tav tm="0">
                                          <p:val>
                                            <p:strVal val="#ppt_x"/>
                                          </p:val>
                                        </p:tav>
                                        <p:tav tm="100000">
                                          <p:val>
                                            <p:strVal val="#ppt_x"/>
                                          </p:val>
                                        </p:tav>
                                      </p:tavLst>
                                    </p:anim>
                                    <p:anim calcmode="lin" valueType="num">
                                      <p:cBhvr>
                                        <p:cTn id="94"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 grpId="0" animBg="1"/>
      <p:bldP spid="356" grpId="0" animBg="1"/>
      <p:bldP spid="357" grpId="0" animBg="1"/>
      <p:bldP spid="358" grpId="0" animBg="1"/>
      <p:bldP spid="359" grpId="0"/>
      <p:bldP spid="360" grpId="0"/>
      <p:bldP spid="362" grpId="0"/>
      <p:bldP spid="364" grpId="0"/>
      <p:bldP spid="366" grpId="0"/>
      <p:bldP spid="368" grpId="0" animBg="1"/>
      <p:bldP spid="369" grpId="0" animBg="1"/>
      <p:bldP spid="370" grpId="0" animBg="1"/>
      <p:bldP spid="371" grpId="0" animBg="1"/>
      <p:bldP spid="4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1" name="Google Shape;341;p42"/>
          <p:cNvSpPr/>
          <p:nvPr/>
        </p:nvSpPr>
        <p:spPr>
          <a:xfrm>
            <a:off x="3851920" y="1707654"/>
            <a:ext cx="965400" cy="965400"/>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chivo"/>
            </a:endParaRPr>
          </a:p>
        </p:txBody>
      </p:sp>
      <p:sp>
        <p:nvSpPr>
          <p:cNvPr id="342" name="Google Shape;342;p42"/>
          <p:cNvSpPr txBox="1">
            <a:spLocks noGrp="1"/>
          </p:cNvSpPr>
          <p:nvPr>
            <p:ph type="title"/>
          </p:nvPr>
        </p:nvSpPr>
        <p:spPr>
          <a:xfrm>
            <a:off x="950244" y="2787774"/>
            <a:ext cx="6768752" cy="576064"/>
          </a:xfrm>
          <a:prstGeom prst="rect">
            <a:avLst/>
          </a:prstGeom>
        </p:spPr>
        <p:txBody>
          <a:bodyPr spcFirstLastPara="1" wrap="square" lIns="91425" tIns="91425" rIns="91425" bIns="91425" anchor="ctr" anchorCtr="0">
            <a:noAutofit/>
          </a:bodyPr>
          <a:lstStyle/>
          <a:p>
            <a:pPr lvl="0"/>
            <a:r>
              <a:rPr lang="en-US" dirty="0">
                <a:cs typeface="Times New Roman" pitchFamily="18" charset="0"/>
              </a:rPr>
              <a:t>CONCLUSION</a:t>
            </a:r>
            <a:endParaRPr b="0" dirty="0">
              <a:ea typeface="Archivo ExtraLight"/>
              <a:cs typeface="Times New Roman" pitchFamily="18" charset="0"/>
              <a:sym typeface="Archivo ExtraLight"/>
            </a:endParaRPr>
          </a:p>
        </p:txBody>
      </p:sp>
      <p:sp>
        <p:nvSpPr>
          <p:cNvPr id="344" name="Google Shape;344;p42"/>
          <p:cNvSpPr txBox="1">
            <a:spLocks noGrp="1"/>
          </p:cNvSpPr>
          <p:nvPr>
            <p:ph type="title" idx="2"/>
          </p:nvPr>
        </p:nvSpPr>
        <p:spPr>
          <a:xfrm>
            <a:off x="3841162" y="1872714"/>
            <a:ext cx="998400" cy="57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12</a:t>
            </a:r>
            <a:endParaRPr sz="4000" dirty="0"/>
          </a:p>
        </p:txBody>
      </p:sp>
    </p:spTree>
    <p:extLst>
      <p:ext uri="{BB962C8B-B14F-4D97-AF65-F5344CB8AC3E}">
        <p14:creationId xmlns:p14="http://schemas.microsoft.com/office/powerpoint/2010/main" val="3665283045"/>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41"/>
                                        </p:tgtEl>
                                        <p:attrNameLst>
                                          <p:attrName>style.visibility</p:attrName>
                                        </p:attrNameLst>
                                      </p:cBhvr>
                                      <p:to>
                                        <p:strVal val="visible"/>
                                      </p:to>
                                    </p:set>
                                    <p:animEffect transition="in" filter="fade">
                                      <p:cBhvr>
                                        <p:cTn id="7" dur="1000"/>
                                        <p:tgtEl>
                                          <p:spTgt spid="341"/>
                                        </p:tgtEl>
                                      </p:cBhvr>
                                    </p:animEffect>
                                    <p:anim calcmode="lin" valueType="num">
                                      <p:cBhvr>
                                        <p:cTn id="8" dur="1000" fill="hold"/>
                                        <p:tgtEl>
                                          <p:spTgt spid="341"/>
                                        </p:tgtEl>
                                        <p:attrNameLst>
                                          <p:attrName>ppt_x</p:attrName>
                                        </p:attrNameLst>
                                      </p:cBhvr>
                                      <p:tavLst>
                                        <p:tav tm="0">
                                          <p:val>
                                            <p:strVal val="#ppt_x"/>
                                          </p:val>
                                        </p:tav>
                                        <p:tav tm="100000">
                                          <p:val>
                                            <p:strVal val="#ppt_x"/>
                                          </p:val>
                                        </p:tav>
                                      </p:tavLst>
                                    </p:anim>
                                    <p:anim calcmode="lin" valueType="num">
                                      <p:cBhvr>
                                        <p:cTn id="9" dur="1000" fill="hold"/>
                                        <p:tgtEl>
                                          <p:spTgt spid="34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42"/>
                                        </p:tgtEl>
                                        <p:attrNameLst>
                                          <p:attrName>style.visibility</p:attrName>
                                        </p:attrNameLst>
                                      </p:cBhvr>
                                      <p:to>
                                        <p:strVal val="visible"/>
                                      </p:to>
                                    </p:set>
                                    <p:animEffect transition="in" filter="fade">
                                      <p:cBhvr>
                                        <p:cTn id="12" dur="1000"/>
                                        <p:tgtEl>
                                          <p:spTgt spid="342"/>
                                        </p:tgtEl>
                                      </p:cBhvr>
                                    </p:animEffect>
                                    <p:anim calcmode="lin" valueType="num">
                                      <p:cBhvr>
                                        <p:cTn id="13" dur="1000" fill="hold"/>
                                        <p:tgtEl>
                                          <p:spTgt spid="342"/>
                                        </p:tgtEl>
                                        <p:attrNameLst>
                                          <p:attrName>ppt_x</p:attrName>
                                        </p:attrNameLst>
                                      </p:cBhvr>
                                      <p:tavLst>
                                        <p:tav tm="0">
                                          <p:val>
                                            <p:strVal val="#ppt_x"/>
                                          </p:val>
                                        </p:tav>
                                        <p:tav tm="100000">
                                          <p:val>
                                            <p:strVal val="#ppt_x"/>
                                          </p:val>
                                        </p:tav>
                                      </p:tavLst>
                                    </p:anim>
                                    <p:anim calcmode="lin" valueType="num">
                                      <p:cBhvr>
                                        <p:cTn id="14" dur="1000" fill="hold"/>
                                        <p:tgtEl>
                                          <p:spTgt spid="342"/>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344"/>
                                        </p:tgtEl>
                                        <p:attrNameLst>
                                          <p:attrName>style.visibility</p:attrName>
                                        </p:attrNameLst>
                                      </p:cBhvr>
                                      <p:to>
                                        <p:strVal val="visible"/>
                                      </p:to>
                                    </p:set>
                                    <p:animEffect transition="in" filter="fade">
                                      <p:cBhvr>
                                        <p:cTn id="17" dur="1000"/>
                                        <p:tgtEl>
                                          <p:spTgt spid="344"/>
                                        </p:tgtEl>
                                      </p:cBhvr>
                                    </p:animEffect>
                                    <p:anim calcmode="lin" valueType="num">
                                      <p:cBhvr>
                                        <p:cTn id="18" dur="1000" fill="hold"/>
                                        <p:tgtEl>
                                          <p:spTgt spid="344"/>
                                        </p:tgtEl>
                                        <p:attrNameLst>
                                          <p:attrName>ppt_x</p:attrName>
                                        </p:attrNameLst>
                                      </p:cBhvr>
                                      <p:tavLst>
                                        <p:tav tm="0">
                                          <p:val>
                                            <p:strVal val="#ppt_x"/>
                                          </p:val>
                                        </p:tav>
                                        <p:tav tm="100000">
                                          <p:val>
                                            <p:strVal val="#ppt_x"/>
                                          </p:val>
                                        </p:tav>
                                      </p:tavLst>
                                    </p:anim>
                                    <p:anim calcmode="lin" valueType="num">
                                      <p:cBhvr>
                                        <p:cTn id="19" dur="1000" fill="hold"/>
                                        <p:tgtEl>
                                          <p:spTgt spid="3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animBg="1"/>
      <p:bldP spid="342" grpId="0"/>
      <p:bldP spid="34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0"/>
          <p:cNvSpPr txBox="1">
            <a:spLocks noGrp="1"/>
          </p:cNvSpPr>
          <p:nvPr>
            <p:ph type="subTitle" idx="1"/>
          </p:nvPr>
        </p:nvSpPr>
        <p:spPr>
          <a:xfrm>
            <a:off x="2483768" y="411510"/>
            <a:ext cx="6552728" cy="4876006"/>
          </a:xfrm>
          <a:prstGeom prst="rect">
            <a:avLst/>
          </a:prstGeom>
        </p:spPr>
        <p:txBody>
          <a:bodyPr spcFirstLastPara="1" wrap="square" lIns="91425" tIns="91425" rIns="91425" bIns="91425" anchor="ctr" anchorCtr="0">
            <a:noAutofit/>
          </a:bodyPr>
          <a:lstStyle/>
          <a:p>
            <a:pPr marL="788987" indent="-342900" algn="just">
              <a:buFont typeface="Arial" pitchFamily="34" charset="0"/>
              <a:buChar char="•"/>
            </a:pPr>
            <a:r>
              <a:rPr lang="en-US" sz="1800" dirty="0">
                <a:cs typeface="Times New Roman" pitchFamily="18" charset="0"/>
              </a:rPr>
              <a:t>Developing a money manager and tracking all expenses and spending is a crucial aspect of finances. Set aside a fixed amount in a savings account, they say you should always have three months work of your living expenses in a savings account in case of emergencies. Lastly, educating the children early in life about finances should be a mandatory class in every school. Parents need to proactive in teaching their children about banking, credit card, interest rates, and credit. The importance of actually seeing my spending on my budget sheet was enlightening. Learn management of money and make future bright.</a:t>
            </a:r>
            <a:endParaRPr lang="en-IN" sz="1800" dirty="0">
              <a:cs typeface="Times New Roman" pitchFamily="18" charset="0"/>
            </a:endParaRPr>
          </a:p>
        </p:txBody>
      </p:sp>
    </p:spTree>
    <p:extLst>
      <p:ext uri="{BB962C8B-B14F-4D97-AF65-F5344CB8AC3E}">
        <p14:creationId xmlns:p14="http://schemas.microsoft.com/office/powerpoint/2010/main" val="1381588236"/>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4">
                                            <p:txEl>
                                              <p:pRg st="0" end="0"/>
                                            </p:txEl>
                                          </p:spTgt>
                                        </p:tgtEl>
                                        <p:attrNameLst>
                                          <p:attrName>style.visibility</p:attrName>
                                        </p:attrNameLst>
                                      </p:cBhvr>
                                      <p:to>
                                        <p:strVal val="visible"/>
                                      </p:to>
                                    </p:set>
                                    <p:animEffect transition="in" filter="fade">
                                      <p:cBhvr>
                                        <p:cTn id="7" dur="1000"/>
                                        <p:tgtEl>
                                          <p:spTgt spid="314">
                                            <p:txEl>
                                              <p:pRg st="0" end="0"/>
                                            </p:txEl>
                                          </p:spTgt>
                                        </p:tgtEl>
                                      </p:cBhvr>
                                    </p:animEffect>
                                    <p:anim calcmode="lin" valueType="num">
                                      <p:cBhvr>
                                        <p:cTn id="8" dur="1000" fill="hold"/>
                                        <p:tgtEl>
                                          <p:spTgt spid="3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1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p:nvPr/>
        </p:nvSpPr>
        <p:spPr>
          <a:xfrm>
            <a:off x="850872" y="442929"/>
            <a:ext cx="693900" cy="693900"/>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chivo"/>
            </a:endParaRPr>
          </a:p>
        </p:txBody>
      </p:sp>
      <p:sp>
        <p:nvSpPr>
          <p:cNvPr id="324" name="Google Shape;324;p41"/>
          <p:cNvSpPr txBox="1">
            <a:spLocks noGrp="1"/>
          </p:cNvSpPr>
          <p:nvPr>
            <p:ph type="title"/>
          </p:nvPr>
        </p:nvSpPr>
        <p:spPr>
          <a:xfrm>
            <a:off x="870522" y="571179"/>
            <a:ext cx="654600" cy="43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13</a:t>
            </a:r>
            <a:endParaRPr dirty="0"/>
          </a:p>
        </p:txBody>
      </p:sp>
      <p:sp>
        <p:nvSpPr>
          <p:cNvPr id="335" name="Google Shape;335;p41"/>
          <p:cNvSpPr txBox="1">
            <a:spLocks noGrp="1"/>
          </p:cNvSpPr>
          <p:nvPr>
            <p:ph type="title" idx="2"/>
          </p:nvPr>
        </p:nvSpPr>
        <p:spPr>
          <a:xfrm>
            <a:off x="1691680" y="556968"/>
            <a:ext cx="4284048" cy="477600"/>
          </a:xfrm>
          <a:prstGeom prst="rect">
            <a:avLst/>
          </a:prstGeom>
        </p:spPr>
        <p:txBody>
          <a:bodyPr spcFirstLastPara="1" wrap="square" lIns="91425" tIns="91425" rIns="91425" bIns="91425" anchor="ctr" anchorCtr="0">
            <a:noAutofit/>
          </a:bodyPr>
          <a:lstStyle/>
          <a:p>
            <a:pPr lvl="0"/>
            <a:r>
              <a:rPr lang="en-US" sz="3200" dirty="0">
                <a:cs typeface="Times New Roman" pitchFamily="18" charset="0"/>
              </a:rPr>
              <a:t>REFERENCES</a:t>
            </a:r>
            <a:endParaRPr sz="3200" dirty="0">
              <a:cs typeface="Times New Roman" pitchFamily="18" charset="0"/>
            </a:endParaRPr>
          </a:p>
        </p:txBody>
      </p:sp>
      <p:sp>
        <p:nvSpPr>
          <p:cNvPr id="11" name="Rectangle 10"/>
          <p:cNvSpPr/>
          <p:nvPr/>
        </p:nvSpPr>
        <p:spPr>
          <a:xfrm>
            <a:off x="-234748" y="1265079"/>
            <a:ext cx="8136904" cy="2335511"/>
          </a:xfrm>
          <a:prstGeom prst="rect">
            <a:avLst/>
          </a:prstGeom>
        </p:spPr>
        <p:txBody>
          <a:bodyPr wrap="square">
            <a:spAutoFit/>
          </a:bodyPr>
          <a:lstStyle/>
          <a:p>
            <a:pPr marL="1200150" lvl="2" indent="-285750">
              <a:lnSpc>
                <a:spcPct val="115000"/>
              </a:lnSpc>
              <a:spcBef>
                <a:spcPts val="690"/>
              </a:spcBef>
              <a:spcAft>
                <a:spcPts val="0"/>
              </a:spcAft>
              <a:buClr>
                <a:schemeClr val="bg1"/>
              </a:buClr>
              <a:buSzPts val="1200"/>
              <a:buFont typeface="Arial" panose="020B0604020202020204" pitchFamily="34" charset="0"/>
              <a:buChar char="•"/>
              <a:tabLst>
                <a:tab pos="534035" algn="l"/>
              </a:tabLst>
            </a:pPr>
            <a:r>
              <a:rPr lang="en-US" u="sng" dirty="0">
                <a:solidFill>
                  <a:srgbClr val="0000FF"/>
                </a:solidFill>
                <a:effectLst/>
                <a:latin typeface="Times New Roman" panose="02020603050405020304" pitchFamily="18" charset="0"/>
                <a:ea typeface="Symbol" panose="05050102010706020507" pitchFamily="18" charset="2"/>
                <a:cs typeface="Symbol" panose="05050102010706020507" pitchFamily="18" charset="2"/>
                <a:hlinkClick r:id="rId3"/>
              </a:rPr>
              <a:t>https://www.investopedia.com/terms/m/moneymanager.asp</a:t>
            </a:r>
            <a:endParaRPr lang="en-IN" dirty="0">
              <a:effectLst/>
              <a:latin typeface="Times New Roman" panose="02020603050405020304" pitchFamily="18" charset="0"/>
              <a:ea typeface="Symbol" panose="05050102010706020507" pitchFamily="18" charset="2"/>
              <a:cs typeface="Symbol" panose="05050102010706020507" pitchFamily="18" charset="2"/>
            </a:endParaRPr>
          </a:p>
          <a:p>
            <a:pPr marL="1200150" lvl="2" indent="-285750">
              <a:lnSpc>
                <a:spcPct val="115000"/>
              </a:lnSpc>
              <a:spcBef>
                <a:spcPts val="690"/>
              </a:spcBef>
              <a:spcAft>
                <a:spcPts val="0"/>
              </a:spcAft>
              <a:buClr>
                <a:schemeClr val="bg1"/>
              </a:buClr>
              <a:buSzPts val="1200"/>
              <a:buFont typeface="Arial" panose="020B0604020202020204" pitchFamily="34" charset="0"/>
              <a:buChar char="•"/>
              <a:tabLst>
                <a:tab pos="534035" algn="l"/>
              </a:tabLst>
            </a:pPr>
            <a:r>
              <a:rPr lang="en-US" u="sng" dirty="0">
                <a:solidFill>
                  <a:srgbClr val="0000FF"/>
                </a:solidFill>
                <a:effectLst/>
                <a:latin typeface="Times New Roman" panose="02020603050405020304" pitchFamily="18" charset="0"/>
                <a:ea typeface="Symbol" panose="05050102010706020507" pitchFamily="18" charset="2"/>
                <a:cs typeface="Symbol" panose="05050102010706020507" pitchFamily="18" charset="2"/>
                <a:hlinkClick r:id="rId4"/>
              </a:rPr>
              <a:t>https://apps.apple.com/us/app/money-manager-expense-budget</a:t>
            </a:r>
            <a:endParaRPr lang="en-IN" dirty="0">
              <a:effectLst/>
              <a:latin typeface="Times New Roman" panose="02020603050405020304" pitchFamily="18" charset="0"/>
              <a:ea typeface="Symbol" panose="05050102010706020507" pitchFamily="18" charset="2"/>
              <a:cs typeface="Symbol" panose="05050102010706020507" pitchFamily="18" charset="2"/>
            </a:endParaRPr>
          </a:p>
          <a:p>
            <a:pPr marL="1200150" lvl="2" indent="-285750">
              <a:lnSpc>
                <a:spcPct val="115000"/>
              </a:lnSpc>
              <a:spcBef>
                <a:spcPts val="690"/>
              </a:spcBef>
              <a:spcAft>
                <a:spcPts val="0"/>
              </a:spcAft>
              <a:buClr>
                <a:schemeClr val="bg1"/>
              </a:buClr>
              <a:buSzPts val="1200"/>
              <a:buFont typeface="Arial" panose="020B0604020202020204" pitchFamily="34" charset="0"/>
              <a:buChar char="•"/>
              <a:tabLst>
                <a:tab pos="534035" algn="l"/>
              </a:tabLst>
            </a:pPr>
            <a:r>
              <a:rPr lang="en-US" u="sng" dirty="0">
                <a:solidFill>
                  <a:srgbClr val="0000FF"/>
                </a:solidFill>
                <a:effectLst/>
                <a:latin typeface="Times New Roman" panose="02020603050405020304" pitchFamily="18" charset="0"/>
                <a:ea typeface="Symbol" panose="05050102010706020507" pitchFamily="18" charset="2"/>
                <a:cs typeface="Symbol" panose="05050102010706020507" pitchFamily="18" charset="2"/>
                <a:hlinkClick r:id="rId5"/>
              </a:rPr>
              <a:t>https://www.youtube.com/watch?v=dZ5aCGr26Q8</a:t>
            </a:r>
            <a:endParaRPr lang="en-US" u="sng" dirty="0">
              <a:solidFill>
                <a:srgbClr val="0000FF"/>
              </a:solidFill>
              <a:effectLst/>
              <a:latin typeface="Times New Roman" panose="02020603050405020304" pitchFamily="18" charset="0"/>
              <a:ea typeface="Symbol" panose="05050102010706020507" pitchFamily="18" charset="2"/>
              <a:cs typeface="Symbol" panose="05050102010706020507" pitchFamily="18" charset="2"/>
            </a:endParaRPr>
          </a:p>
          <a:p>
            <a:pPr marL="1200150" lvl="2" indent="-285750">
              <a:lnSpc>
                <a:spcPct val="115000"/>
              </a:lnSpc>
              <a:spcBef>
                <a:spcPts val="690"/>
              </a:spcBef>
              <a:spcAft>
                <a:spcPts val="0"/>
              </a:spcAft>
              <a:buClr>
                <a:schemeClr val="bg1"/>
              </a:buClr>
              <a:buSzPts val="1200"/>
              <a:buFont typeface="Arial" panose="020B0604020202020204" pitchFamily="34" charset="0"/>
              <a:buChar char="•"/>
              <a:tabLst>
                <a:tab pos="534035" algn="l"/>
              </a:tabLst>
            </a:pPr>
            <a:r>
              <a:rPr lang="en-US" u="sng" dirty="0">
                <a:solidFill>
                  <a:srgbClr val="0000FF"/>
                </a:solidFill>
                <a:effectLst/>
                <a:latin typeface="Times New Roman" panose="02020603050405020304" pitchFamily="18" charset="0"/>
                <a:ea typeface="Symbol" panose="05050102010706020507" pitchFamily="18" charset="2"/>
                <a:cs typeface="Symbol" panose="05050102010706020507" pitchFamily="18" charset="2"/>
                <a:hlinkClick r:id="rId6"/>
              </a:rPr>
              <a:t>https://www.gadgets360.com/apps/ money-management-finances-budget</a:t>
            </a:r>
            <a:endParaRPr lang="en-IN" dirty="0">
              <a:effectLst/>
              <a:latin typeface="Times New Roman" panose="02020603050405020304" pitchFamily="18" charset="0"/>
              <a:ea typeface="Symbol" panose="05050102010706020507" pitchFamily="18" charset="2"/>
              <a:cs typeface="Symbol" panose="05050102010706020507" pitchFamily="18" charset="2"/>
            </a:endParaRPr>
          </a:p>
          <a:p>
            <a:pPr marL="1200150" lvl="2" indent="-285750">
              <a:lnSpc>
                <a:spcPct val="115000"/>
              </a:lnSpc>
              <a:spcBef>
                <a:spcPts val="690"/>
              </a:spcBef>
              <a:spcAft>
                <a:spcPts val="0"/>
              </a:spcAft>
              <a:buClr>
                <a:schemeClr val="bg1"/>
              </a:buClr>
              <a:buSzPts val="1200"/>
              <a:buFont typeface="Arial" panose="020B0604020202020204" pitchFamily="34" charset="0"/>
              <a:buChar char="•"/>
              <a:tabLst>
                <a:tab pos="534035" algn="l"/>
              </a:tabLst>
            </a:pPr>
            <a:r>
              <a:rPr lang="en-US" u="sng" dirty="0">
                <a:solidFill>
                  <a:srgbClr val="0000FF"/>
                </a:solidFill>
                <a:effectLst/>
                <a:latin typeface="Times New Roman" panose="02020603050405020304" pitchFamily="18" charset="0"/>
                <a:ea typeface="Symbol" panose="05050102010706020507" pitchFamily="18" charset="2"/>
                <a:cs typeface="Symbol" panose="05050102010706020507" pitchFamily="18" charset="2"/>
                <a:hlinkClick r:id="rId7"/>
              </a:rPr>
              <a:t>https://www.google.com/search?q=money+management+app</a:t>
            </a:r>
            <a:endParaRPr lang="en-IN" dirty="0">
              <a:effectLst/>
              <a:latin typeface="Times New Roman" panose="02020603050405020304" pitchFamily="18" charset="0"/>
              <a:ea typeface="Symbol" panose="05050102010706020507" pitchFamily="18" charset="2"/>
              <a:cs typeface="Symbol" panose="05050102010706020507" pitchFamily="18" charset="2"/>
            </a:endParaRPr>
          </a:p>
          <a:p>
            <a:pPr marL="1200150" lvl="2" indent="-285750">
              <a:lnSpc>
                <a:spcPct val="115000"/>
              </a:lnSpc>
              <a:spcBef>
                <a:spcPts val="690"/>
              </a:spcBef>
              <a:buClr>
                <a:schemeClr val="bg1"/>
              </a:buClr>
              <a:buSzPts val="1200"/>
              <a:buFont typeface="Arial" panose="020B0604020202020204" pitchFamily="34" charset="0"/>
              <a:buChar char="•"/>
              <a:tabLst>
                <a:tab pos="534035" algn="l"/>
              </a:tabLst>
            </a:pPr>
            <a:r>
              <a:rPr lang="en-US" u="sng" dirty="0">
                <a:solidFill>
                  <a:srgbClr val="0000FF"/>
                </a:solidFill>
                <a:effectLst/>
                <a:latin typeface="Times New Roman" panose="02020603050405020304" pitchFamily="18" charset="0"/>
                <a:ea typeface="Symbol" panose="05050102010706020507" pitchFamily="18" charset="2"/>
                <a:cs typeface="Symbol" panose="05050102010706020507" pitchFamily="18" charset="2"/>
                <a:hlinkClick r:id="rId8"/>
              </a:rPr>
              <a:t>https://play.google.com/store/apps/details.application.</a:t>
            </a:r>
            <a:r>
              <a:rPr lang="en-US" dirty="0">
                <a:effectLst/>
                <a:latin typeface="Times New Roman" panose="02020603050405020304" pitchFamily="18" charset="0"/>
                <a:ea typeface="Symbol" panose="05050102010706020507" pitchFamily="18" charset="2"/>
                <a:cs typeface="Symbol" panose="05050102010706020507" pitchFamily="18" charset="2"/>
              </a:rPr>
              <a:t> </a:t>
            </a:r>
            <a:r>
              <a:rPr lang="en-US" u="sng" dirty="0">
                <a:solidFill>
                  <a:srgbClr val="0000FF"/>
                </a:solidFill>
                <a:latin typeface="Times New Roman" panose="02020603050405020304" pitchFamily="18" charset="0"/>
                <a:ea typeface="Symbol" panose="05050102010706020507" pitchFamily="18" charset="2"/>
                <a:cs typeface="Symbol" panose="05050102010706020507" pitchFamily="18" charset="2"/>
                <a:hlinkClick r:id="rId8"/>
              </a:rPr>
              <a:t>wallet</a:t>
            </a:r>
            <a:endParaRPr lang="en-IN" dirty="0">
              <a:effectLst/>
              <a:latin typeface="Times New Roman" panose="02020603050405020304" pitchFamily="18" charset="0"/>
              <a:ea typeface="Symbol" panose="05050102010706020507" pitchFamily="18" charset="2"/>
              <a:cs typeface="Symbol" panose="05050102010706020507" pitchFamily="18" charset="2"/>
            </a:endParaRPr>
          </a:p>
          <a:p>
            <a:pPr>
              <a:buClr>
                <a:schemeClr val="accent6"/>
              </a:buClr>
            </a:pPr>
            <a:endParaRPr lang="en-US" sz="2000" dirty="0">
              <a:solidFill>
                <a:schemeClr val="accent6"/>
              </a:solidFill>
              <a:latin typeface="Archivo"/>
              <a:cs typeface="Times New Roman" pitchFamily="18" charset="0"/>
            </a:endParaRPr>
          </a:p>
        </p:txBody>
      </p:sp>
    </p:spTree>
  </p:cSld>
  <p:clrMapOvr>
    <a:masterClrMapping/>
  </p:clrMapOvr>
  <p:transition advClick="0"/>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25000">
              <a:schemeClr val="dk2">
                <a:lumMod val="95000"/>
                <a:lumOff val="5000"/>
              </a:schemeClr>
            </a:gs>
            <a:gs pos="100000">
              <a:schemeClr val="dk1"/>
            </a:gs>
          </a:gsLst>
          <a:lin ang="5400012" scaled="0"/>
        </a:gradFill>
        <a:effectLst/>
      </p:bgPr>
    </p:bg>
    <p:spTree>
      <p:nvGrpSpPr>
        <p:cNvPr id="1" name="Shape 1143"/>
        <p:cNvGrpSpPr/>
        <p:nvPr/>
      </p:nvGrpSpPr>
      <p:grpSpPr>
        <a:xfrm>
          <a:off x="0" y="0"/>
          <a:ext cx="0" cy="0"/>
          <a:chOff x="0" y="0"/>
          <a:chExt cx="0" cy="0"/>
        </a:xfrm>
      </p:grpSpPr>
      <p:sp>
        <p:nvSpPr>
          <p:cNvPr id="1146" name="Google Shape;1146;p74"/>
          <p:cNvSpPr txBox="1">
            <a:spLocks noGrp="1"/>
          </p:cNvSpPr>
          <p:nvPr>
            <p:ph type="title"/>
          </p:nvPr>
        </p:nvSpPr>
        <p:spPr>
          <a:xfrm>
            <a:off x="1177195" y="1131590"/>
            <a:ext cx="6789609" cy="288032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000" dirty="0">
                <a:ea typeface="Archivo ExtraLight"/>
                <a:cs typeface="Times New Roman" pitchFamily="18" charset="0"/>
              </a:rPr>
              <a:t>THANK YOU</a:t>
            </a:r>
            <a:endParaRPr sz="8000" b="0" dirty="0">
              <a:ea typeface="Archivo ExtraLight"/>
              <a:cs typeface="Times New Roman" pitchFamily="18" charset="0"/>
              <a:sym typeface="Archivo ExtraLight"/>
            </a:endParaRPr>
          </a:p>
        </p:txBody>
      </p:sp>
      <p:pic>
        <p:nvPicPr>
          <p:cNvPr id="1149" name="Google Shape;1149;p74"/>
          <p:cNvPicPr preferRelativeResize="0"/>
          <p:nvPr/>
        </p:nvPicPr>
        <p:blipFill>
          <a:blip r:embed="rId3">
            <a:alphaModFix amt="90000"/>
          </a:blip>
          <a:stretch>
            <a:fillRect/>
          </a:stretch>
        </p:blipFill>
        <p:spPr>
          <a:xfrm>
            <a:off x="1006800" y="1802651"/>
            <a:ext cx="463951" cy="463651"/>
          </a:xfrm>
          <a:prstGeom prst="rect">
            <a:avLst/>
          </a:prstGeom>
          <a:noFill/>
          <a:ln>
            <a:noFill/>
          </a:ln>
        </p:spPr>
      </p:pic>
    </p:spTree>
    <p:extLst>
      <p:ext uri="{BB962C8B-B14F-4D97-AF65-F5344CB8AC3E}">
        <p14:creationId xmlns:p14="http://schemas.microsoft.com/office/powerpoint/2010/main" val="3964475384"/>
      </p:ext>
    </p:extLst>
  </p:cSld>
  <p:clrMapOvr>
    <a:masterClrMapping/>
  </p:clrMapOvr>
  <p:transition advClick="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8" name="Google Shape;308;p39"/>
          <p:cNvSpPr txBox="1">
            <a:spLocks noGrp="1"/>
          </p:cNvSpPr>
          <p:nvPr>
            <p:ph type="body" idx="1"/>
          </p:nvPr>
        </p:nvSpPr>
        <p:spPr>
          <a:xfrm>
            <a:off x="251520" y="483518"/>
            <a:ext cx="7704000" cy="4320480"/>
          </a:xfrm>
          <a:prstGeom prst="rect">
            <a:avLst/>
          </a:prstGeom>
        </p:spPr>
        <p:txBody>
          <a:bodyPr spcFirstLastPara="1" wrap="square" lIns="91425" tIns="91425" rIns="91425" bIns="91425" anchor="ctr" anchorCtr="0">
            <a:noAutofit/>
          </a:bodyPr>
          <a:lstStyle/>
          <a:p>
            <a:pPr marL="488950" indent="-342900">
              <a:buFont typeface="Wingdings" panose="05000000000000000000" pitchFamily="2" charset="2"/>
              <a:buChar char="§"/>
            </a:pPr>
            <a:r>
              <a:rPr lang="en-US" sz="2000" dirty="0">
                <a:cs typeface="Times New Roman" pitchFamily="18" charset="0"/>
              </a:rPr>
              <a:t>The project is based on finance management. Our app is used to manage budget and expenses.</a:t>
            </a:r>
          </a:p>
          <a:p>
            <a:pPr marL="488950" indent="-342900">
              <a:buFont typeface="Wingdings" panose="05000000000000000000" pitchFamily="2" charset="2"/>
              <a:buChar char="§"/>
            </a:pPr>
            <a:endParaRPr lang="en-US" sz="2000" dirty="0">
              <a:cs typeface="Times New Roman" pitchFamily="18" charset="0"/>
            </a:endParaRPr>
          </a:p>
          <a:p>
            <a:pPr marL="488950" indent="-342900">
              <a:buFont typeface="Wingdings" panose="05000000000000000000" pitchFamily="2" charset="2"/>
              <a:buChar char="§"/>
            </a:pPr>
            <a:r>
              <a:rPr lang="en-US" sz="2000" dirty="0">
                <a:cs typeface="Times New Roman" pitchFamily="18" charset="0"/>
              </a:rPr>
              <a:t>The app tracks monthly  and yearly finance record.</a:t>
            </a:r>
          </a:p>
          <a:p>
            <a:pPr marL="488950" indent="-342900">
              <a:buFont typeface="Wingdings" panose="05000000000000000000" pitchFamily="2" charset="2"/>
              <a:buChar char="§"/>
            </a:pPr>
            <a:endParaRPr lang="en-US" sz="2000" dirty="0">
              <a:cs typeface="Times New Roman" pitchFamily="18" charset="0"/>
            </a:endParaRPr>
          </a:p>
          <a:p>
            <a:pPr marL="488950" indent="-342900">
              <a:buFont typeface="Wingdings" panose="05000000000000000000" pitchFamily="2" charset="2"/>
              <a:buChar char="§"/>
            </a:pPr>
            <a:r>
              <a:rPr lang="en-US" sz="2000" dirty="0">
                <a:cs typeface="Times New Roman" pitchFamily="18" charset="0"/>
              </a:rPr>
              <a:t>It  helps to invest in future to make life easier.</a:t>
            </a:r>
          </a:p>
          <a:p>
            <a:pPr marL="488950" indent="-342900">
              <a:buFont typeface="Wingdings" panose="05000000000000000000" pitchFamily="2" charset="2"/>
              <a:buChar char="§"/>
            </a:pPr>
            <a:endParaRPr lang="en-US" sz="2000" dirty="0">
              <a:cs typeface="Times New Roman" pitchFamily="18" charset="0"/>
            </a:endParaRPr>
          </a:p>
          <a:p>
            <a:pPr marL="488950" indent="-342900">
              <a:buFont typeface="Wingdings" panose="05000000000000000000" pitchFamily="2" charset="2"/>
              <a:buChar char="§"/>
            </a:pPr>
            <a:r>
              <a:rPr lang="en-US" sz="2000" dirty="0">
                <a:cs typeface="Times New Roman" pitchFamily="18" charset="0"/>
              </a:rPr>
              <a:t>Save money and be rich in future</a:t>
            </a:r>
          </a:p>
          <a:p>
            <a:pPr marL="0" lvl="0" indent="0" algn="l" rtl="0">
              <a:spcBef>
                <a:spcPts val="1000"/>
              </a:spcBef>
              <a:spcAft>
                <a:spcPts val="0"/>
              </a:spcAft>
              <a:buNone/>
            </a:pPr>
            <a:endParaRPr sz="2800" dirty="0">
              <a:solidFill>
                <a:schemeClr val="lt1"/>
              </a:solidFill>
              <a:cs typeface="Times New Roman" pitchFamily="18" charset="0"/>
            </a:endParaRPr>
          </a:p>
        </p:txBody>
      </p:sp>
    </p:spTree>
    <p:extLst>
      <p:ext uri="{BB962C8B-B14F-4D97-AF65-F5344CB8AC3E}">
        <p14:creationId xmlns:p14="http://schemas.microsoft.com/office/powerpoint/2010/main" val="2606920228"/>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8">
                                            <p:txEl>
                                              <p:pRg st="0" end="0"/>
                                            </p:txEl>
                                          </p:spTgt>
                                        </p:tgtEl>
                                        <p:attrNameLst>
                                          <p:attrName>style.visibility</p:attrName>
                                        </p:attrNameLst>
                                      </p:cBhvr>
                                      <p:to>
                                        <p:strVal val="visible"/>
                                      </p:to>
                                    </p:set>
                                    <p:animEffect transition="in" filter="fade">
                                      <p:cBhvr>
                                        <p:cTn id="7" dur="1000"/>
                                        <p:tgtEl>
                                          <p:spTgt spid="308">
                                            <p:txEl>
                                              <p:pRg st="0" end="0"/>
                                            </p:txEl>
                                          </p:spTgt>
                                        </p:tgtEl>
                                      </p:cBhvr>
                                    </p:animEffect>
                                    <p:anim calcmode="lin" valueType="num">
                                      <p:cBhvr>
                                        <p:cTn id="8" dur="1000" fill="hold"/>
                                        <p:tgtEl>
                                          <p:spTgt spid="30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0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08">
                                            <p:txEl>
                                              <p:pRg st="2" end="2"/>
                                            </p:txEl>
                                          </p:spTgt>
                                        </p:tgtEl>
                                        <p:attrNameLst>
                                          <p:attrName>style.visibility</p:attrName>
                                        </p:attrNameLst>
                                      </p:cBhvr>
                                      <p:to>
                                        <p:strVal val="visible"/>
                                      </p:to>
                                    </p:set>
                                    <p:animEffect transition="in" filter="fade">
                                      <p:cBhvr>
                                        <p:cTn id="14" dur="1000"/>
                                        <p:tgtEl>
                                          <p:spTgt spid="308">
                                            <p:txEl>
                                              <p:pRg st="2" end="2"/>
                                            </p:txEl>
                                          </p:spTgt>
                                        </p:tgtEl>
                                      </p:cBhvr>
                                    </p:animEffect>
                                    <p:anim calcmode="lin" valueType="num">
                                      <p:cBhvr>
                                        <p:cTn id="15" dur="1000" fill="hold"/>
                                        <p:tgtEl>
                                          <p:spTgt spid="308">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0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08">
                                            <p:txEl>
                                              <p:pRg st="4" end="4"/>
                                            </p:txEl>
                                          </p:spTgt>
                                        </p:tgtEl>
                                        <p:attrNameLst>
                                          <p:attrName>style.visibility</p:attrName>
                                        </p:attrNameLst>
                                      </p:cBhvr>
                                      <p:to>
                                        <p:strVal val="visible"/>
                                      </p:to>
                                    </p:set>
                                    <p:animEffect transition="in" filter="fade">
                                      <p:cBhvr>
                                        <p:cTn id="21" dur="1000"/>
                                        <p:tgtEl>
                                          <p:spTgt spid="308">
                                            <p:txEl>
                                              <p:pRg st="4" end="4"/>
                                            </p:txEl>
                                          </p:spTgt>
                                        </p:tgtEl>
                                      </p:cBhvr>
                                    </p:animEffect>
                                    <p:anim calcmode="lin" valueType="num">
                                      <p:cBhvr>
                                        <p:cTn id="22" dur="1000" fill="hold"/>
                                        <p:tgtEl>
                                          <p:spTgt spid="308">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0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08">
                                            <p:txEl>
                                              <p:pRg st="6" end="6"/>
                                            </p:txEl>
                                          </p:spTgt>
                                        </p:tgtEl>
                                        <p:attrNameLst>
                                          <p:attrName>style.visibility</p:attrName>
                                        </p:attrNameLst>
                                      </p:cBhvr>
                                      <p:to>
                                        <p:strVal val="visible"/>
                                      </p:to>
                                    </p:set>
                                    <p:animEffect transition="in" filter="fade">
                                      <p:cBhvr>
                                        <p:cTn id="28" dur="1000"/>
                                        <p:tgtEl>
                                          <p:spTgt spid="308">
                                            <p:txEl>
                                              <p:pRg st="6" end="6"/>
                                            </p:txEl>
                                          </p:spTgt>
                                        </p:tgtEl>
                                      </p:cBhvr>
                                    </p:animEffect>
                                    <p:anim calcmode="lin" valueType="num">
                                      <p:cBhvr>
                                        <p:cTn id="29" dur="1000" fill="hold"/>
                                        <p:tgtEl>
                                          <p:spTgt spid="308">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308">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1" name="Google Shape;341;p42"/>
          <p:cNvSpPr/>
          <p:nvPr/>
        </p:nvSpPr>
        <p:spPr>
          <a:xfrm>
            <a:off x="3846127" y="1432900"/>
            <a:ext cx="965400" cy="965400"/>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 name="Google Shape;342;p42"/>
          <p:cNvSpPr txBox="1">
            <a:spLocks noGrp="1"/>
          </p:cNvSpPr>
          <p:nvPr>
            <p:ph type="title"/>
          </p:nvPr>
        </p:nvSpPr>
        <p:spPr>
          <a:xfrm>
            <a:off x="2051720" y="2211710"/>
            <a:ext cx="4824536" cy="1466400"/>
          </a:xfrm>
          <a:prstGeom prst="rect">
            <a:avLst/>
          </a:prstGeom>
        </p:spPr>
        <p:txBody>
          <a:bodyPr spcFirstLastPara="1" wrap="square" lIns="91425" tIns="91425" rIns="91425" bIns="91425" anchor="ctr" anchorCtr="0">
            <a:noAutofit/>
          </a:bodyPr>
          <a:lstStyle/>
          <a:p>
            <a:pPr lvl="0"/>
            <a:r>
              <a:rPr lang="en-US" dirty="0">
                <a:cs typeface="Times New Roman" pitchFamily="18" charset="0"/>
              </a:rPr>
              <a:t>INTRODUCTION</a:t>
            </a:r>
            <a:endParaRPr b="0" dirty="0">
              <a:ea typeface="Archivo ExtraLight"/>
              <a:cs typeface="Archivo ExtraLight"/>
              <a:sym typeface="Archivo ExtraLight"/>
            </a:endParaRPr>
          </a:p>
        </p:txBody>
      </p:sp>
      <p:sp>
        <p:nvSpPr>
          <p:cNvPr id="344" name="Google Shape;344;p42"/>
          <p:cNvSpPr txBox="1">
            <a:spLocks noGrp="1"/>
          </p:cNvSpPr>
          <p:nvPr>
            <p:ph type="title" idx="2"/>
          </p:nvPr>
        </p:nvSpPr>
        <p:spPr>
          <a:xfrm>
            <a:off x="3813127" y="1629700"/>
            <a:ext cx="998400" cy="57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41"/>
                                        </p:tgtEl>
                                        <p:attrNameLst>
                                          <p:attrName>style.visibility</p:attrName>
                                        </p:attrNameLst>
                                      </p:cBhvr>
                                      <p:to>
                                        <p:strVal val="visible"/>
                                      </p:to>
                                    </p:set>
                                    <p:animEffect transition="in" filter="fade">
                                      <p:cBhvr>
                                        <p:cTn id="7" dur="1000"/>
                                        <p:tgtEl>
                                          <p:spTgt spid="341"/>
                                        </p:tgtEl>
                                      </p:cBhvr>
                                    </p:animEffect>
                                    <p:anim calcmode="lin" valueType="num">
                                      <p:cBhvr>
                                        <p:cTn id="8" dur="1000" fill="hold"/>
                                        <p:tgtEl>
                                          <p:spTgt spid="341"/>
                                        </p:tgtEl>
                                        <p:attrNameLst>
                                          <p:attrName>ppt_x</p:attrName>
                                        </p:attrNameLst>
                                      </p:cBhvr>
                                      <p:tavLst>
                                        <p:tav tm="0">
                                          <p:val>
                                            <p:strVal val="#ppt_x"/>
                                          </p:val>
                                        </p:tav>
                                        <p:tav tm="100000">
                                          <p:val>
                                            <p:strVal val="#ppt_x"/>
                                          </p:val>
                                        </p:tav>
                                      </p:tavLst>
                                    </p:anim>
                                    <p:anim calcmode="lin" valueType="num">
                                      <p:cBhvr>
                                        <p:cTn id="9" dur="1000" fill="hold"/>
                                        <p:tgtEl>
                                          <p:spTgt spid="34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42"/>
                                        </p:tgtEl>
                                        <p:attrNameLst>
                                          <p:attrName>style.visibility</p:attrName>
                                        </p:attrNameLst>
                                      </p:cBhvr>
                                      <p:to>
                                        <p:strVal val="visible"/>
                                      </p:to>
                                    </p:set>
                                    <p:animEffect transition="in" filter="fade">
                                      <p:cBhvr>
                                        <p:cTn id="12" dur="1000"/>
                                        <p:tgtEl>
                                          <p:spTgt spid="342"/>
                                        </p:tgtEl>
                                      </p:cBhvr>
                                    </p:animEffect>
                                    <p:anim calcmode="lin" valueType="num">
                                      <p:cBhvr>
                                        <p:cTn id="13" dur="1000" fill="hold"/>
                                        <p:tgtEl>
                                          <p:spTgt spid="342"/>
                                        </p:tgtEl>
                                        <p:attrNameLst>
                                          <p:attrName>ppt_x</p:attrName>
                                        </p:attrNameLst>
                                      </p:cBhvr>
                                      <p:tavLst>
                                        <p:tav tm="0">
                                          <p:val>
                                            <p:strVal val="#ppt_x"/>
                                          </p:val>
                                        </p:tav>
                                        <p:tav tm="100000">
                                          <p:val>
                                            <p:strVal val="#ppt_x"/>
                                          </p:val>
                                        </p:tav>
                                      </p:tavLst>
                                    </p:anim>
                                    <p:anim calcmode="lin" valueType="num">
                                      <p:cBhvr>
                                        <p:cTn id="14" dur="1000" fill="hold"/>
                                        <p:tgtEl>
                                          <p:spTgt spid="342"/>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344"/>
                                        </p:tgtEl>
                                        <p:attrNameLst>
                                          <p:attrName>style.visibility</p:attrName>
                                        </p:attrNameLst>
                                      </p:cBhvr>
                                      <p:to>
                                        <p:strVal val="visible"/>
                                      </p:to>
                                    </p:set>
                                    <p:animEffect transition="in" filter="fade">
                                      <p:cBhvr>
                                        <p:cTn id="17" dur="1000"/>
                                        <p:tgtEl>
                                          <p:spTgt spid="344"/>
                                        </p:tgtEl>
                                      </p:cBhvr>
                                    </p:animEffect>
                                    <p:anim calcmode="lin" valueType="num">
                                      <p:cBhvr>
                                        <p:cTn id="18" dur="1000" fill="hold"/>
                                        <p:tgtEl>
                                          <p:spTgt spid="344"/>
                                        </p:tgtEl>
                                        <p:attrNameLst>
                                          <p:attrName>ppt_x</p:attrName>
                                        </p:attrNameLst>
                                      </p:cBhvr>
                                      <p:tavLst>
                                        <p:tav tm="0">
                                          <p:val>
                                            <p:strVal val="#ppt_x"/>
                                          </p:val>
                                        </p:tav>
                                        <p:tav tm="100000">
                                          <p:val>
                                            <p:strVal val="#ppt_x"/>
                                          </p:val>
                                        </p:tav>
                                      </p:tavLst>
                                    </p:anim>
                                    <p:anim calcmode="lin" valueType="num">
                                      <p:cBhvr>
                                        <p:cTn id="19" dur="1000" fill="hold"/>
                                        <p:tgtEl>
                                          <p:spTgt spid="3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animBg="1"/>
      <p:bldP spid="342" grpId="0"/>
      <p:bldP spid="34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8" name="Google Shape;308;p39"/>
          <p:cNvSpPr txBox="1">
            <a:spLocks noGrp="1"/>
          </p:cNvSpPr>
          <p:nvPr>
            <p:ph type="body" idx="1"/>
          </p:nvPr>
        </p:nvSpPr>
        <p:spPr>
          <a:xfrm>
            <a:off x="755576" y="555526"/>
            <a:ext cx="7704000" cy="4320480"/>
          </a:xfrm>
          <a:prstGeom prst="rect">
            <a:avLst/>
          </a:prstGeom>
        </p:spPr>
        <p:txBody>
          <a:bodyPr spcFirstLastPara="1" wrap="square" lIns="91425" tIns="91425" rIns="91425" bIns="91425" anchor="ctr" anchorCtr="0">
            <a:noAutofit/>
          </a:bodyPr>
          <a:lstStyle/>
          <a:p>
            <a:pPr marL="165735" marR="347980" indent="0" algn="just">
              <a:lnSpc>
                <a:spcPct val="107000"/>
              </a:lnSpc>
              <a:spcAft>
                <a:spcPts val="0"/>
              </a:spcAft>
              <a:buNone/>
            </a:pPr>
            <a:r>
              <a:rPr lang="en-US" sz="1800" dirty="0">
                <a:effectLst/>
                <a:latin typeface="Times New Roman" panose="02020603050405020304" pitchFamily="18" charset="0"/>
                <a:ea typeface="Times New Roman" panose="02020603050405020304" pitchFamily="18" charset="0"/>
              </a:rPr>
              <a:t>The “Money Manager Application”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has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been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developed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override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problems prevailing in 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practicing of the finance problems. </a:t>
            </a:r>
          </a:p>
          <a:p>
            <a:pPr marL="165735" marR="347980" indent="0" algn="just">
              <a:lnSpc>
                <a:spcPct val="107000"/>
              </a:lnSpc>
              <a:spcAft>
                <a:spcPts val="0"/>
              </a:spcAft>
              <a:buNone/>
            </a:pPr>
            <a:endParaRPr lang="en-US" sz="1800" dirty="0">
              <a:latin typeface="Times New Roman" panose="02020603050405020304" pitchFamily="18" charset="0"/>
              <a:ea typeface="Times New Roman" panose="02020603050405020304" pitchFamily="18" charset="0"/>
            </a:endParaRPr>
          </a:p>
          <a:p>
            <a:pPr marL="165735" marR="347980" indent="0" algn="just">
              <a:lnSpc>
                <a:spcPct val="107000"/>
              </a:lnSpc>
              <a:spcAft>
                <a:spcPts val="0"/>
              </a:spcAft>
              <a:buNone/>
            </a:pPr>
            <a:r>
              <a:rPr lang="en-US" sz="1800" dirty="0">
                <a:effectLst/>
                <a:latin typeface="Times New Roman" panose="02020603050405020304" pitchFamily="18" charset="0"/>
                <a:ea typeface="Times New Roman" panose="02020603050405020304" pitchFamily="18" charset="0"/>
              </a:rPr>
              <a:t>This software is supported to eliminate and in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some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cases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reduce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hardships</a:t>
            </a:r>
            <a:r>
              <a:rPr lang="en-US" sz="1800" spc="3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faced</a:t>
            </a:r>
            <a:r>
              <a:rPr lang="en-US" sz="1800" spc="3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by</a:t>
            </a:r>
            <a:r>
              <a:rPr lang="en-US" sz="1800" spc="3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this</a:t>
            </a:r>
            <a:r>
              <a:rPr lang="en-US" sz="1800" spc="3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existing</a:t>
            </a:r>
            <a:r>
              <a:rPr lang="en-US" sz="1800" spc="3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system.</a:t>
            </a:r>
            <a:r>
              <a:rPr lang="en-US" sz="1800" spc="3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Moreover</a:t>
            </a:r>
            <a:r>
              <a:rPr lang="en-US" sz="1800" spc="3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this system is designed for the particular need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 the company to carry out operations in a smooth and effective manner. Thus this application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provides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 required information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 less time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also helps in quicker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decision making.</a:t>
            </a:r>
            <a:endParaRPr lang="en-IN" sz="1800" dirty="0">
              <a:effectLst/>
              <a:latin typeface="Times New Roman" panose="02020603050405020304" pitchFamily="18" charset="0"/>
              <a:ea typeface="Times New Roman" panose="02020603050405020304" pitchFamily="18" charset="0"/>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8">
                                            <p:txEl>
                                              <p:pRg st="0" end="0"/>
                                            </p:txEl>
                                          </p:spTgt>
                                        </p:tgtEl>
                                        <p:attrNameLst>
                                          <p:attrName>style.visibility</p:attrName>
                                        </p:attrNameLst>
                                      </p:cBhvr>
                                      <p:to>
                                        <p:strVal val="visible"/>
                                      </p:to>
                                    </p:set>
                                    <p:animEffect transition="in" filter="fade">
                                      <p:cBhvr>
                                        <p:cTn id="7" dur="1000"/>
                                        <p:tgtEl>
                                          <p:spTgt spid="308">
                                            <p:txEl>
                                              <p:pRg st="0" end="0"/>
                                            </p:txEl>
                                          </p:spTgt>
                                        </p:tgtEl>
                                      </p:cBhvr>
                                    </p:animEffect>
                                    <p:anim calcmode="lin" valueType="num">
                                      <p:cBhvr>
                                        <p:cTn id="8" dur="1000" fill="hold"/>
                                        <p:tgtEl>
                                          <p:spTgt spid="30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0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08">
                                            <p:txEl>
                                              <p:pRg st="2" end="2"/>
                                            </p:txEl>
                                          </p:spTgt>
                                        </p:tgtEl>
                                        <p:attrNameLst>
                                          <p:attrName>style.visibility</p:attrName>
                                        </p:attrNameLst>
                                      </p:cBhvr>
                                      <p:to>
                                        <p:strVal val="visible"/>
                                      </p:to>
                                    </p:set>
                                    <p:animEffect transition="in" filter="fade">
                                      <p:cBhvr>
                                        <p:cTn id="14" dur="1000"/>
                                        <p:tgtEl>
                                          <p:spTgt spid="308">
                                            <p:txEl>
                                              <p:pRg st="2" end="2"/>
                                            </p:txEl>
                                          </p:spTgt>
                                        </p:tgtEl>
                                      </p:cBhvr>
                                    </p:animEffect>
                                    <p:anim calcmode="lin" valueType="num">
                                      <p:cBhvr>
                                        <p:cTn id="15" dur="1000" fill="hold"/>
                                        <p:tgtEl>
                                          <p:spTgt spid="308">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08">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8" name="Google Shape;308;p39"/>
          <p:cNvSpPr txBox="1">
            <a:spLocks noGrp="1"/>
          </p:cNvSpPr>
          <p:nvPr>
            <p:ph type="body" idx="1"/>
          </p:nvPr>
        </p:nvSpPr>
        <p:spPr>
          <a:xfrm>
            <a:off x="755576" y="555526"/>
            <a:ext cx="7704000" cy="4320480"/>
          </a:xfrm>
          <a:prstGeom prst="rect">
            <a:avLst/>
          </a:prstGeom>
        </p:spPr>
        <p:txBody>
          <a:bodyPr spcFirstLastPara="1" wrap="square" lIns="91425" tIns="91425" rIns="91425" bIns="91425" anchor="ctr" anchorCtr="0">
            <a:noAutofit/>
          </a:bodyPr>
          <a:lstStyle/>
          <a:p>
            <a:pPr marL="488950" indent="-342900" algn="just">
              <a:buFont typeface="Arial" panose="020B0604020202020204" pitchFamily="34" charset="0"/>
              <a:buChar char="•"/>
            </a:pPr>
            <a:r>
              <a:rPr lang="en-US" sz="2000" dirty="0">
                <a:cs typeface="Times New Roman" pitchFamily="18" charset="0"/>
              </a:rPr>
              <a:t>The main purpose of this App is manage money in easy and proper way .</a:t>
            </a:r>
          </a:p>
          <a:p>
            <a:pPr marL="488950" indent="-342900" algn="just">
              <a:buFont typeface="Arial" panose="020B0604020202020204" pitchFamily="34" charset="0"/>
              <a:buChar char="•"/>
            </a:pPr>
            <a:r>
              <a:rPr lang="en-US" sz="2000" dirty="0">
                <a:cs typeface="Times New Roman" pitchFamily="18" charset="0"/>
              </a:rPr>
              <a:t>In this app we are providing month and year wise budget management.</a:t>
            </a:r>
          </a:p>
          <a:p>
            <a:pPr marL="488950" indent="-342900" algn="just">
              <a:buFont typeface="Arial" panose="020B0604020202020204" pitchFamily="34" charset="0"/>
              <a:buChar char="•"/>
            </a:pPr>
            <a:r>
              <a:rPr lang="en-US" sz="2000" dirty="0">
                <a:cs typeface="Times New Roman" pitchFamily="18" charset="0"/>
              </a:rPr>
              <a:t>In this app we are spent money in clothes, education, charity, House expenses, Entertainment, etc. So all the cost are counting and minus this cost from providing budget.</a:t>
            </a:r>
          </a:p>
          <a:p>
            <a:pPr marL="488950" indent="-342900" algn="just">
              <a:buFont typeface="Arial" panose="020B0604020202020204" pitchFamily="34" charset="0"/>
              <a:buChar char="•"/>
            </a:pPr>
            <a:r>
              <a:rPr lang="en-US" sz="2000" dirty="0">
                <a:cs typeface="Times New Roman" pitchFamily="18" charset="0"/>
              </a:rPr>
              <a:t>After the remaining amount are invest in good area for better future.</a:t>
            </a:r>
          </a:p>
          <a:p>
            <a:pPr marL="488950" indent="-342900" algn="just">
              <a:buFont typeface="Arial" panose="020B0604020202020204" pitchFamily="34" charset="0"/>
              <a:buChar char="•"/>
            </a:pPr>
            <a:r>
              <a:rPr lang="en-US" sz="2000" dirty="0">
                <a:cs typeface="Times New Roman" pitchFamily="18" charset="0"/>
              </a:rPr>
              <a:t>This app mainly help in manage money and invest money in good stuff.  </a:t>
            </a:r>
          </a:p>
          <a:p>
            <a:pPr marL="342900" lvl="0" indent="-342900" algn="l" rtl="0">
              <a:spcBef>
                <a:spcPts val="1000"/>
              </a:spcBef>
              <a:spcAft>
                <a:spcPts val="0"/>
              </a:spcAft>
              <a:buFont typeface="Arial" panose="020B0604020202020204" pitchFamily="34" charset="0"/>
              <a:buChar char="•"/>
            </a:pPr>
            <a:endParaRPr sz="2000" dirty="0">
              <a:solidFill>
                <a:schemeClr val="lt1"/>
              </a:solidFill>
            </a:endParaRPr>
          </a:p>
        </p:txBody>
      </p:sp>
    </p:spTree>
    <p:extLst>
      <p:ext uri="{BB962C8B-B14F-4D97-AF65-F5344CB8AC3E}">
        <p14:creationId xmlns:p14="http://schemas.microsoft.com/office/powerpoint/2010/main" val="2869000838"/>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8">
                                            <p:txEl>
                                              <p:pRg st="0" end="0"/>
                                            </p:txEl>
                                          </p:spTgt>
                                        </p:tgtEl>
                                        <p:attrNameLst>
                                          <p:attrName>style.visibility</p:attrName>
                                        </p:attrNameLst>
                                      </p:cBhvr>
                                      <p:to>
                                        <p:strVal val="visible"/>
                                      </p:to>
                                    </p:set>
                                    <p:animEffect transition="in" filter="fade">
                                      <p:cBhvr>
                                        <p:cTn id="7" dur="1000"/>
                                        <p:tgtEl>
                                          <p:spTgt spid="308">
                                            <p:txEl>
                                              <p:pRg st="0" end="0"/>
                                            </p:txEl>
                                          </p:spTgt>
                                        </p:tgtEl>
                                      </p:cBhvr>
                                    </p:animEffect>
                                    <p:anim calcmode="lin" valueType="num">
                                      <p:cBhvr>
                                        <p:cTn id="8" dur="1000" fill="hold"/>
                                        <p:tgtEl>
                                          <p:spTgt spid="30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0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08">
                                            <p:txEl>
                                              <p:pRg st="1" end="1"/>
                                            </p:txEl>
                                          </p:spTgt>
                                        </p:tgtEl>
                                        <p:attrNameLst>
                                          <p:attrName>style.visibility</p:attrName>
                                        </p:attrNameLst>
                                      </p:cBhvr>
                                      <p:to>
                                        <p:strVal val="visible"/>
                                      </p:to>
                                    </p:set>
                                    <p:animEffect transition="in" filter="fade">
                                      <p:cBhvr>
                                        <p:cTn id="14" dur="1000"/>
                                        <p:tgtEl>
                                          <p:spTgt spid="308">
                                            <p:txEl>
                                              <p:pRg st="1" end="1"/>
                                            </p:txEl>
                                          </p:spTgt>
                                        </p:tgtEl>
                                      </p:cBhvr>
                                    </p:animEffect>
                                    <p:anim calcmode="lin" valueType="num">
                                      <p:cBhvr>
                                        <p:cTn id="15" dur="1000" fill="hold"/>
                                        <p:tgtEl>
                                          <p:spTgt spid="30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0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08">
                                            <p:txEl>
                                              <p:pRg st="2" end="2"/>
                                            </p:txEl>
                                          </p:spTgt>
                                        </p:tgtEl>
                                        <p:attrNameLst>
                                          <p:attrName>style.visibility</p:attrName>
                                        </p:attrNameLst>
                                      </p:cBhvr>
                                      <p:to>
                                        <p:strVal val="visible"/>
                                      </p:to>
                                    </p:set>
                                    <p:animEffect transition="in" filter="fade">
                                      <p:cBhvr>
                                        <p:cTn id="21" dur="1000"/>
                                        <p:tgtEl>
                                          <p:spTgt spid="308">
                                            <p:txEl>
                                              <p:pRg st="2" end="2"/>
                                            </p:txEl>
                                          </p:spTgt>
                                        </p:tgtEl>
                                      </p:cBhvr>
                                    </p:animEffect>
                                    <p:anim calcmode="lin" valueType="num">
                                      <p:cBhvr>
                                        <p:cTn id="22" dur="1000" fill="hold"/>
                                        <p:tgtEl>
                                          <p:spTgt spid="30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0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08">
                                            <p:txEl>
                                              <p:pRg st="3" end="3"/>
                                            </p:txEl>
                                          </p:spTgt>
                                        </p:tgtEl>
                                        <p:attrNameLst>
                                          <p:attrName>style.visibility</p:attrName>
                                        </p:attrNameLst>
                                      </p:cBhvr>
                                      <p:to>
                                        <p:strVal val="visible"/>
                                      </p:to>
                                    </p:set>
                                    <p:animEffect transition="in" filter="fade">
                                      <p:cBhvr>
                                        <p:cTn id="28" dur="1000"/>
                                        <p:tgtEl>
                                          <p:spTgt spid="308">
                                            <p:txEl>
                                              <p:pRg st="3" end="3"/>
                                            </p:txEl>
                                          </p:spTgt>
                                        </p:tgtEl>
                                      </p:cBhvr>
                                    </p:animEffect>
                                    <p:anim calcmode="lin" valueType="num">
                                      <p:cBhvr>
                                        <p:cTn id="29" dur="1000" fill="hold"/>
                                        <p:tgtEl>
                                          <p:spTgt spid="308">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0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08">
                                            <p:txEl>
                                              <p:pRg st="4" end="4"/>
                                            </p:txEl>
                                          </p:spTgt>
                                        </p:tgtEl>
                                        <p:attrNameLst>
                                          <p:attrName>style.visibility</p:attrName>
                                        </p:attrNameLst>
                                      </p:cBhvr>
                                      <p:to>
                                        <p:strVal val="visible"/>
                                      </p:to>
                                    </p:set>
                                    <p:animEffect transition="in" filter="fade">
                                      <p:cBhvr>
                                        <p:cTn id="35" dur="1000"/>
                                        <p:tgtEl>
                                          <p:spTgt spid="308">
                                            <p:txEl>
                                              <p:pRg st="4" end="4"/>
                                            </p:txEl>
                                          </p:spTgt>
                                        </p:tgtEl>
                                      </p:cBhvr>
                                    </p:animEffect>
                                    <p:anim calcmode="lin" valueType="num">
                                      <p:cBhvr>
                                        <p:cTn id="36" dur="1000" fill="hold"/>
                                        <p:tgtEl>
                                          <p:spTgt spid="308">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0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1" name="Google Shape;341;p42"/>
          <p:cNvSpPr/>
          <p:nvPr/>
        </p:nvSpPr>
        <p:spPr>
          <a:xfrm>
            <a:off x="3851920" y="1432900"/>
            <a:ext cx="965400" cy="965400"/>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2"/>
          <p:cNvSpPr txBox="1">
            <a:spLocks noGrp="1"/>
          </p:cNvSpPr>
          <p:nvPr>
            <p:ph type="title"/>
          </p:nvPr>
        </p:nvSpPr>
        <p:spPr>
          <a:xfrm>
            <a:off x="1418296" y="2398300"/>
            <a:ext cx="5832648" cy="1466400"/>
          </a:xfrm>
          <a:prstGeom prst="rect">
            <a:avLst/>
          </a:prstGeom>
        </p:spPr>
        <p:txBody>
          <a:bodyPr spcFirstLastPara="1" wrap="square" lIns="91425" tIns="91425" rIns="91425" bIns="91425" anchor="ctr" anchorCtr="0">
            <a:noAutofit/>
          </a:bodyPr>
          <a:lstStyle/>
          <a:p>
            <a:pPr lvl="0"/>
            <a:r>
              <a:rPr lang="en-US" dirty="0">
                <a:cs typeface="Times New Roman" pitchFamily="18" charset="0"/>
              </a:rPr>
              <a:t>OBJECTIVES OF THIS SYSTEM</a:t>
            </a:r>
            <a:endParaRPr b="0" dirty="0">
              <a:ea typeface="Archivo ExtraLight"/>
              <a:cs typeface="Archivo ExtraLight"/>
              <a:sym typeface="Archivo ExtraLight"/>
            </a:endParaRPr>
          </a:p>
        </p:txBody>
      </p:sp>
      <p:sp>
        <p:nvSpPr>
          <p:cNvPr id="344" name="Google Shape;344;p42"/>
          <p:cNvSpPr txBox="1">
            <a:spLocks noGrp="1"/>
          </p:cNvSpPr>
          <p:nvPr>
            <p:ph type="title" idx="2"/>
          </p:nvPr>
        </p:nvSpPr>
        <p:spPr>
          <a:xfrm>
            <a:off x="3813127" y="1629700"/>
            <a:ext cx="998400" cy="57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Tree>
    <p:extLst>
      <p:ext uri="{BB962C8B-B14F-4D97-AF65-F5344CB8AC3E}">
        <p14:creationId xmlns:p14="http://schemas.microsoft.com/office/powerpoint/2010/main" val="1058218949"/>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41"/>
                                        </p:tgtEl>
                                        <p:attrNameLst>
                                          <p:attrName>style.visibility</p:attrName>
                                        </p:attrNameLst>
                                      </p:cBhvr>
                                      <p:to>
                                        <p:strVal val="visible"/>
                                      </p:to>
                                    </p:set>
                                    <p:animEffect transition="in" filter="fade">
                                      <p:cBhvr>
                                        <p:cTn id="7" dur="1000"/>
                                        <p:tgtEl>
                                          <p:spTgt spid="341"/>
                                        </p:tgtEl>
                                      </p:cBhvr>
                                    </p:animEffect>
                                    <p:anim calcmode="lin" valueType="num">
                                      <p:cBhvr>
                                        <p:cTn id="8" dur="1000" fill="hold"/>
                                        <p:tgtEl>
                                          <p:spTgt spid="341"/>
                                        </p:tgtEl>
                                        <p:attrNameLst>
                                          <p:attrName>ppt_x</p:attrName>
                                        </p:attrNameLst>
                                      </p:cBhvr>
                                      <p:tavLst>
                                        <p:tav tm="0">
                                          <p:val>
                                            <p:strVal val="#ppt_x"/>
                                          </p:val>
                                        </p:tav>
                                        <p:tav tm="100000">
                                          <p:val>
                                            <p:strVal val="#ppt_x"/>
                                          </p:val>
                                        </p:tav>
                                      </p:tavLst>
                                    </p:anim>
                                    <p:anim calcmode="lin" valueType="num">
                                      <p:cBhvr>
                                        <p:cTn id="9" dur="1000" fill="hold"/>
                                        <p:tgtEl>
                                          <p:spTgt spid="34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42"/>
                                        </p:tgtEl>
                                        <p:attrNameLst>
                                          <p:attrName>style.visibility</p:attrName>
                                        </p:attrNameLst>
                                      </p:cBhvr>
                                      <p:to>
                                        <p:strVal val="visible"/>
                                      </p:to>
                                    </p:set>
                                    <p:animEffect transition="in" filter="fade">
                                      <p:cBhvr>
                                        <p:cTn id="12" dur="1000"/>
                                        <p:tgtEl>
                                          <p:spTgt spid="342"/>
                                        </p:tgtEl>
                                      </p:cBhvr>
                                    </p:animEffect>
                                    <p:anim calcmode="lin" valueType="num">
                                      <p:cBhvr>
                                        <p:cTn id="13" dur="1000" fill="hold"/>
                                        <p:tgtEl>
                                          <p:spTgt spid="342"/>
                                        </p:tgtEl>
                                        <p:attrNameLst>
                                          <p:attrName>ppt_x</p:attrName>
                                        </p:attrNameLst>
                                      </p:cBhvr>
                                      <p:tavLst>
                                        <p:tav tm="0">
                                          <p:val>
                                            <p:strVal val="#ppt_x"/>
                                          </p:val>
                                        </p:tav>
                                        <p:tav tm="100000">
                                          <p:val>
                                            <p:strVal val="#ppt_x"/>
                                          </p:val>
                                        </p:tav>
                                      </p:tavLst>
                                    </p:anim>
                                    <p:anim calcmode="lin" valueType="num">
                                      <p:cBhvr>
                                        <p:cTn id="14" dur="1000" fill="hold"/>
                                        <p:tgtEl>
                                          <p:spTgt spid="342"/>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344"/>
                                        </p:tgtEl>
                                        <p:attrNameLst>
                                          <p:attrName>style.visibility</p:attrName>
                                        </p:attrNameLst>
                                      </p:cBhvr>
                                      <p:to>
                                        <p:strVal val="visible"/>
                                      </p:to>
                                    </p:set>
                                    <p:animEffect transition="in" filter="fade">
                                      <p:cBhvr>
                                        <p:cTn id="17" dur="1000"/>
                                        <p:tgtEl>
                                          <p:spTgt spid="344"/>
                                        </p:tgtEl>
                                      </p:cBhvr>
                                    </p:animEffect>
                                    <p:anim calcmode="lin" valueType="num">
                                      <p:cBhvr>
                                        <p:cTn id="18" dur="1000" fill="hold"/>
                                        <p:tgtEl>
                                          <p:spTgt spid="344"/>
                                        </p:tgtEl>
                                        <p:attrNameLst>
                                          <p:attrName>ppt_x</p:attrName>
                                        </p:attrNameLst>
                                      </p:cBhvr>
                                      <p:tavLst>
                                        <p:tav tm="0">
                                          <p:val>
                                            <p:strVal val="#ppt_x"/>
                                          </p:val>
                                        </p:tav>
                                        <p:tav tm="100000">
                                          <p:val>
                                            <p:strVal val="#ppt_x"/>
                                          </p:val>
                                        </p:tav>
                                      </p:tavLst>
                                    </p:anim>
                                    <p:anim calcmode="lin" valueType="num">
                                      <p:cBhvr>
                                        <p:cTn id="19" dur="1000" fill="hold"/>
                                        <p:tgtEl>
                                          <p:spTgt spid="3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animBg="1"/>
      <p:bldP spid="342" grpId="0"/>
      <p:bldP spid="34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5" name="Picture 4">
            <a:extLst>
              <a:ext uri="{FF2B5EF4-FFF2-40B4-BE49-F238E27FC236}">
                <a16:creationId xmlns:a16="http://schemas.microsoft.com/office/drawing/2014/main" id="{59CFA283-8717-EEA7-C26E-A1065474E012}"/>
              </a:ext>
            </a:extLst>
          </p:cNvPr>
          <p:cNvPicPr>
            <a:picLocks noChangeAspect="1"/>
          </p:cNvPicPr>
          <p:nvPr/>
        </p:nvPicPr>
        <p:blipFill>
          <a:blip r:embed="rId3">
            <a:duotone>
              <a:srgbClr val="FFDC2A">
                <a:shade val="45000"/>
                <a:satMod val="135000"/>
              </a:srgbClr>
              <a:prstClr val="white"/>
            </a:duotone>
            <a:extLst>
              <a:ext uri="{BEBA8EAE-BF5A-486C-A8C5-ECC9F3942E4B}">
                <a14:imgProps xmlns:a14="http://schemas.microsoft.com/office/drawing/2010/main">
                  <a14:imgLayer r:embed="rId4">
                    <a14:imgEffect>
                      <a14:artisticGlass/>
                    </a14:imgEffect>
                  </a14:imgLayer>
                </a14:imgProps>
              </a:ext>
            </a:extLst>
          </a:blip>
          <a:stretch>
            <a:fillRect/>
          </a:stretch>
        </p:blipFill>
        <p:spPr>
          <a:xfrm>
            <a:off x="268508" y="519522"/>
            <a:ext cx="3421630" cy="4104456"/>
          </a:xfrm>
          <a:prstGeom prst="rect">
            <a:avLst/>
          </a:prstGeom>
          <a:effectLst>
            <a:glow rad="63500">
              <a:schemeClr val="accent5">
                <a:satMod val="175000"/>
                <a:alpha val="40000"/>
              </a:schemeClr>
            </a:glow>
          </a:effectLst>
        </p:spPr>
      </p:pic>
      <p:sp>
        <p:nvSpPr>
          <p:cNvPr id="314" name="Google Shape;314;p40"/>
          <p:cNvSpPr txBox="1">
            <a:spLocks noGrp="1"/>
          </p:cNvSpPr>
          <p:nvPr>
            <p:ph type="subTitle" idx="1"/>
          </p:nvPr>
        </p:nvSpPr>
        <p:spPr>
          <a:xfrm>
            <a:off x="3347864" y="519522"/>
            <a:ext cx="5514983" cy="4104456"/>
          </a:xfrm>
          <a:prstGeom prst="rect">
            <a:avLst/>
          </a:prstGeom>
        </p:spPr>
        <p:txBody>
          <a:bodyPr spcFirstLastPara="1" wrap="square" lIns="91425" tIns="91425" rIns="91425" bIns="91425" anchor="ctr" anchorCtr="0">
            <a:noAutofit/>
          </a:bodyPr>
          <a:lstStyle/>
          <a:p>
            <a:pPr marL="342900" indent="-342900" algn="just">
              <a:buFont typeface="Arial" pitchFamily="34" charset="0"/>
              <a:buChar char="•"/>
            </a:pPr>
            <a:r>
              <a:rPr lang="en-US" dirty="0">
                <a:cs typeface="Times New Roman" pitchFamily="18" charset="0"/>
              </a:rPr>
              <a:t>A Money Manager app helps create financial stability by tracking expenses and following a plan, a budget makes it easier to pay bills on time, build an emergency fund, and save for major expenses such as a car or home. Overall, a budget puts a person on stronger financial footing for both the day-to-day and the long term</a:t>
            </a:r>
            <a:r>
              <a:rPr lang="en-US" sz="2400" dirty="0">
                <a:cs typeface="Times New Roman" pitchFamily="18" charset="0"/>
              </a:rPr>
              <a:t>.</a:t>
            </a:r>
            <a:endParaRPr lang="en-IN" sz="2400" dirty="0">
              <a:cs typeface="Times New Roman" pitchFamily="18" charset="0"/>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4">
                                            <p:txEl>
                                              <p:pRg st="0" end="0"/>
                                            </p:txEl>
                                          </p:spTgt>
                                        </p:tgtEl>
                                        <p:attrNameLst>
                                          <p:attrName>style.visibility</p:attrName>
                                        </p:attrNameLst>
                                      </p:cBhvr>
                                      <p:to>
                                        <p:strVal val="visible"/>
                                      </p:to>
                                    </p:set>
                                    <p:animEffect transition="in" filter="fade">
                                      <p:cBhvr>
                                        <p:cTn id="7" dur="1000"/>
                                        <p:tgtEl>
                                          <p:spTgt spid="314">
                                            <p:txEl>
                                              <p:pRg st="0" end="0"/>
                                            </p:txEl>
                                          </p:spTgt>
                                        </p:tgtEl>
                                      </p:cBhvr>
                                    </p:animEffect>
                                    <p:anim calcmode="lin" valueType="num">
                                      <p:cBhvr>
                                        <p:cTn id="8" dur="1000" fill="hold"/>
                                        <p:tgtEl>
                                          <p:spTgt spid="3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1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1" name="Google Shape;341;p42"/>
          <p:cNvSpPr/>
          <p:nvPr/>
        </p:nvSpPr>
        <p:spPr>
          <a:xfrm>
            <a:off x="3851920" y="1432900"/>
            <a:ext cx="965400" cy="965400"/>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2"/>
          <p:cNvSpPr txBox="1">
            <a:spLocks noGrp="1"/>
          </p:cNvSpPr>
          <p:nvPr>
            <p:ph type="title"/>
          </p:nvPr>
        </p:nvSpPr>
        <p:spPr>
          <a:xfrm>
            <a:off x="1274280" y="2571750"/>
            <a:ext cx="6120680" cy="1466400"/>
          </a:xfrm>
          <a:prstGeom prst="rect">
            <a:avLst/>
          </a:prstGeom>
        </p:spPr>
        <p:txBody>
          <a:bodyPr spcFirstLastPara="1" wrap="square" lIns="91425" tIns="91425" rIns="91425" bIns="91425" anchor="ctr" anchorCtr="0">
            <a:noAutofit/>
          </a:bodyPr>
          <a:lstStyle/>
          <a:p>
            <a:pPr lvl="0"/>
            <a:r>
              <a:rPr lang="en-US" dirty="0">
                <a:cs typeface="Times New Roman" pitchFamily="18" charset="0"/>
              </a:rPr>
              <a:t>CURRENT SYSTEM AND SCOPE OF THE SYSTEM</a:t>
            </a:r>
            <a:endParaRPr b="0" dirty="0">
              <a:ea typeface="Archivo ExtraLight"/>
              <a:cs typeface="Times New Roman" pitchFamily="18" charset="0"/>
              <a:sym typeface="Archivo ExtraLight"/>
            </a:endParaRPr>
          </a:p>
        </p:txBody>
      </p:sp>
      <p:sp>
        <p:nvSpPr>
          <p:cNvPr id="344" name="Google Shape;344;p42"/>
          <p:cNvSpPr txBox="1">
            <a:spLocks noGrp="1"/>
          </p:cNvSpPr>
          <p:nvPr>
            <p:ph type="title" idx="2"/>
          </p:nvPr>
        </p:nvSpPr>
        <p:spPr>
          <a:xfrm>
            <a:off x="3813127" y="1629700"/>
            <a:ext cx="998400" cy="57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4</a:t>
            </a:r>
            <a:endParaRPr dirty="0"/>
          </a:p>
        </p:txBody>
      </p:sp>
    </p:spTree>
    <p:extLst>
      <p:ext uri="{BB962C8B-B14F-4D97-AF65-F5344CB8AC3E}">
        <p14:creationId xmlns:p14="http://schemas.microsoft.com/office/powerpoint/2010/main" val="2901817434"/>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41"/>
                                        </p:tgtEl>
                                        <p:attrNameLst>
                                          <p:attrName>style.visibility</p:attrName>
                                        </p:attrNameLst>
                                      </p:cBhvr>
                                      <p:to>
                                        <p:strVal val="visible"/>
                                      </p:to>
                                    </p:set>
                                    <p:animEffect transition="in" filter="fade">
                                      <p:cBhvr>
                                        <p:cTn id="7" dur="1000"/>
                                        <p:tgtEl>
                                          <p:spTgt spid="341"/>
                                        </p:tgtEl>
                                      </p:cBhvr>
                                    </p:animEffect>
                                    <p:anim calcmode="lin" valueType="num">
                                      <p:cBhvr>
                                        <p:cTn id="8" dur="1000" fill="hold"/>
                                        <p:tgtEl>
                                          <p:spTgt spid="341"/>
                                        </p:tgtEl>
                                        <p:attrNameLst>
                                          <p:attrName>ppt_x</p:attrName>
                                        </p:attrNameLst>
                                      </p:cBhvr>
                                      <p:tavLst>
                                        <p:tav tm="0">
                                          <p:val>
                                            <p:strVal val="#ppt_x"/>
                                          </p:val>
                                        </p:tav>
                                        <p:tav tm="100000">
                                          <p:val>
                                            <p:strVal val="#ppt_x"/>
                                          </p:val>
                                        </p:tav>
                                      </p:tavLst>
                                    </p:anim>
                                    <p:anim calcmode="lin" valueType="num">
                                      <p:cBhvr>
                                        <p:cTn id="9" dur="1000" fill="hold"/>
                                        <p:tgtEl>
                                          <p:spTgt spid="34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42"/>
                                        </p:tgtEl>
                                        <p:attrNameLst>
                                          <p:attrName>style.visibility</p:attrName>
                                        </p:attrNameLst>
                                      </p:cBhvr>
                                      <p:to>
                                        <p:strVal val="visible"/>
                                      </p:to>
                                    </p:set>
                                    <p:animEffect transition="in" filter="fade">
                                      <p:cBhvr>
                                        <p:cTn id="12" dur="1000"/>
                                        <p:tgtEl>
                                          <p:spTgt spid="342"/>
                                        </p:tgtEl>
                                      </p:cBhvr>
                                    </p:animEffect>
                                    <p:anim calcmode="lin" valueType="num">
                                      <p:cBhvr>
                                        <p:cTn id="13" dur="1000" fill="hold"/>
                                        <p:tgtEl>
                                          <p:spTgt spid="342"/>
                                        </p:tgtEl>
                                        <p:attrNameLst>
                                          <p:attrName>ppt_x</p:attrName>
                                        </p:attrNameLst>
                                      </p:cBhvr>
                                      <p:tavLst>
                                        <p:tav tm="0">
                                          <p:val>
                                            <p:strVal val="#ppt_x"/>
                                          </p:val>
                                        </p:tav>
                                        <p:tav tm="100000">
                                          <p:val>
                                            <p:strVal val="#ppt_x"/>
                                          </p:val>
                                        </p:tav>
                                      </p:tavLst>
                                    </p:anim>
                                    <p:anim calcmode="lin" valueType="num">
                                      <p:cBhvr>
                                        <p:cTn id="14" dur="1000" fill="hold"/>
                                        <p:tgtEl>
                                          <p:spTgt spid="342"/>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344"/>
                                        </p:tgtEl>
                                        <p:attrNameLst>
                                          <p:attrName>style.visibility</p:attrName>
                                        </p:attrNameLst>
                                      </p:cBhvr>
                                      <p:to>
                                        <p:strVal val="visible"/>
                                      </p:to>
                                    </p:set>
                                    <p:animEffect transition="in" filter="fade">
                                      <p:cBhvr>
                                        <p:cTn id="17" dur="1000"/>
                                        <p:tgtEl>
                                          <p:spTgt spid="344"/>
                                        </p:tgtEl>
                                      </p:cBhvr>
                                    </p:animEffect>
                                    <p:anim calcmode="lin" valueType="num">
                                      <p:cBhvr>
                                        <p:cTn id="18" dur="1000" fill="hold"/>
                                        <p:tgtEl>
                                          <p:spTgt spid="344"/>
                                        </p:tgtEl>
                                        <p:attrNameLst>
                                          <p:attrName>ppt_x</p:attrName>
                                        </p:attrNameLst>
                                      </p:cBhvr>
                                      <p:tavLst>
                                        <p:tav tm="0">
                                          <p:val>
                                            <p:strVal val="#ppt_x"/>
                                          </p:val>
                                        </p:tav>
                                        <p:tav tm="100000">
                                          <p:val>
                                            <p:strVal val="#ppt_x"/>
                                          </p:val>
                                        </p:tav>
                                      </p:tavLst>
                                    </p:anim>
                                    <p:anim calcmode="lin" valueType="num">
                                      <p:cBhvr>
                                        <p:cTn id="19" dur="1000" fill="hold"/>
                                        <p:tgtEl>
                                          <p:spTgt spid="3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animBg="1"/>
      <p:bldP spid="342" grpId="0"/>
      <p:bldP spid="344" grpId="0"/>
    </p:bldLst>
  </p:timing>
</p:sld>
</file>

<file path=ppt/theme/theme1.xml><?xml version="1.0" encoding="utf-8"?>
<a:theme xmlns:a="http://schemas.openxmlformats.org/drawingml/2006/main" name="Innovation Management Proces Consulting Toolkit by Slidesgo">
  <a:themeElements>
    <a:clrScheme name="Simple Light">
      <a:dk1>
        <a:srgbClr val="19072E"/>
      </a:dk1>
      <a:lt1>
        <a:srgbClr val="F9F5FF"/>
      </a:lt1>
      <a:dk2>
        <a:srgbClr val="6B14CF"/>
      </a:dk2>
      <a:lt2>
        <a:srgbClr val="135CE0"/>
      </a:lt2>
      <a:accent1>
        <a:srgbClr val="0CD7FF"/>
      </a:accent1>
      <a:accent2>
        <a:srgbClr val="AED55E"/>
      </a:accent2>
      <a:accent3>
        <a:srgbClr val="FFDC2A"/>
      </a:accent3>
      <a:accent4>
        <a:srgbClr val="F8AD2E"/>
      </a:accent4>
      <a:accent5>
        <a:srgbClr val="F772D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450</TotalTime>
  <Words>963</Words>
  <Application>Microsoft Office PowerPoint</Application>
  <PresentationFormat>On-screen Show (16:9)</PresentationFormat>
  <Paragraphs>144</Paragraphs>
  <Slides>29</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Archivo</vt:lpstr>
      <vt:lpstr>Archivo ExtraLight</vt:lpstr>
      <vt:lpstr>Arial</vt:lpstr>
      <vt:lpstr>Times New Roman</vt:lpstr>
      <vt:lpstr>Wingdings</vt:lpstr>
      <vt:lpstr>Innovation Management Proces Consulting Toolkit by Slidesgo</vt:lpstr>
      <vt:lpstr>Money Manager Application</vt:lpstr>
      <vt:lpstr>PROJECT DEFINITION</vt:lpstr>
      <vt:lpstr>PowerPoint Presentation</vt:lpstr>
      <vt:lpstr>INTRODUCTION</vt:lpstr>
      <vt:lpstr>PowerPoint Presentation</vt:lpstr>
      <vt:lpstr>PowerPoint Presentation</vt:lpstr>
      <vt:lpstr>OBJECTIVES OF THIS SYSTEM</vt:lpstr>
      <vt:lpstr>PowerPoint Presentation</vt:lpstr>
      <vt:lpstr>CURRENT SYSTEM AND SCOPE OF THE SYSTEM</vt:lpstr>
      <vt:lpstr>PowerPoint Presentation</vt:lpstr>
      <vt:lpstr>PowerPoint Presentation</vt:lpstr>
      <vt:lpstr>FUTURE ENHANCEMENT</vt:lpstr>
      <vt:lpstr>PowerPoint Presentation</vt:lpstr>
      <vt:lpstr>LIMITATIONS</vt:lpstr>
      <vt:lpstr>PowerPoint Presentation</vt:lpstr>
      <vt:lpstr>HARDWARE AND SOFTWARE SPECIFICATIONS</vt:lpstr>
      <vt:lpstr>PowerPoint Presentation</vt:lpstr>
      <vt:lpstr>     FLOW CHART</vt:lpstr>
      <vt:lpstr>     USE CASE DIAGRAM </vt:lpstr>
      <vt:lpstr>     OUTPUT</vt:lpstr>
      <vt:lpstr>     OUTPUT</vt:lpstr>
      <vt:lpstr>     OUTPUT</vt:lpstr>
      <vt:lpstr>     OUTPUT</vt:lpstr>
      <vt:lpstr>     OUTPUT</vt:lpstr>
      <vt:lpstr>   GANTT CHART</vt:lpstr>
      <vt:lpstr>CONCLUSION</vt:lpstr>
      <vt:lpstr>PowerPoint Presentation</vt:lpstr>
      <vt:lpstr>13</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Budget Application</dc:title>
  <dc:creator>Khushbu Chauhan</dc:creator>
  <cp:lastModifiedBy>Tarun muthu</cp:lastModifiedBy>
  <cp:revision>54</cp:revision>
  <dcterms:modified xsi:type="dcterms:W3CDTF">2024-04-15T05:31:13Z</dcterms:modified>
</cp:coreProperties>
</file>